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75" r:id="rId2"/>
    <p:sldId id="267" r:id="rId3"/>
    <p:sldId id="257" r:id="rId4"/>
    <p:sldId id="270" r:id="rId5"/>
    <p:sldId id="271" r:id="rId6"/>
    <p:sldId id="259" r:id="rId7"/>
    <p:sldId id="272" r:id="rId8"/>
    <p:sldId id="261" r:id="rId9"/>
    <p:sldId id="262" r:id="rId10"/>
    <p:sldId id="273" r:id="rId11"/>
    <p:sldId id="269" r:id="rId12"/>
    <p:sldId id="264" r:id="rId13"/>
    <p:sldId id="274" r:id="rId14"/>
    <p:sldId id="276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11C"/>
    <a:srgbClr val="385723"/>
    <a:srgbClr val="00750D"/>
    <a:srgbClr val="C00000"/>
    <a:srgbClr val="AF0102"/>
    <a:srgbClr val="B90101"/>
    <a:srgbClr val="1100CE"/>
    <a:srgbClr val="FFFFFF"/>
    <a:srgbClr val="FF0000"/>
    <a:srgbClr val="FCF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336972-D8CB-4F07-BD3A-7DA50D416829}" v="53" dt="2026-06-12T16:30:29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ério Barrios" userId="a8b8bb80050c1897" providerId="LiveId" clId="{C1457701-1F71-47F5-B771-3EBAEA59E4D6}"/>
    <pc:docChg chg="undo custSel addSld delSld modSld">
      <pc:chgData name="Rogério Barrios" userId="a8b8bb80050c1897" providerId="LiveId" clId="{C1457701-1F71-47F5-B771-3EBAEA59E4D6}" dt="2026-06-12T16:34:05.410" v="1766" actId="1076"/>
      <pc:docMkLst>
        <pc:docMk/>
      </pc:docMkLst>
      <pc:sldChg chg="addSp delSp modSp mod">
        <pc:chgData name="Rogério Barrios" userId="a8b8bb80050c1897" providerId="LiveId" clId="{C1457701-1F71-47F5-B771-3EBAEA59E4D6}" dt="2026-06-12T16:22:25.396" v="1597" actId="1076"/>
        <pc:sldMkLst>
          <pc:docMk/>
          <pc:sldMk cId="0" sldId="257"/>
        </pc:sldMkLst>
        <pc:spChg chg="mod">
          <ac:chgData name="Rogério Barrios" userId="a8b8bb80050c1897" providerId="LiveId" clId="{C1457701-1F71-47F5-B771-3EBAEA59E4D6}" dt="2026-06-12T14:50:38.148" v="1044" actId="207"/>
          <ac:spMkLst>
            <pc:docMk/>
            <pc:sldMk cId="0" sldId="257"/>
            <ac:spMk id="3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54:46.103" v="1096" actId="12789"/>
          <ac:spMkLst>
            <pc:docMk/>
            <pc:sldMk cId="0" sldId="257"/>
            <ac:spMk id="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54:10.952" v="1093" actId="207"/>
          <ac:spMkLst>
            <pc:docMk/>
            <pc:sldMk cId="0" sldId="257"/>
            <ac:spMk id="5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03:27.955" v="546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54:53.027" v="1097" actId="1076"/>
          <ac:spMkLst>
            <pc:docMk/>
            <pc:sldMk cId="0" sldId="257"/>
            <ac:spMk id="7" creationId="{81473A79-FCDD-9A67-21BE-7ADF61A7C6F6}"/>
          </ac:spMkLst>
        </pc:spChg>
        <pc:spChg chg="mod">
          <ac:chgData name="Rogério Barrios" userId="a8b8bb80050c1897" providerId="LiveId" clId="{C1457701-1F71-47F5-B771-3EBAEA59E4D6}" dt="2026-06-12T14:54:10.952" v="1093" actId="207"/>
          <ac:spMkLst>
            <pc:docMk/>
            <pc:sldMk cId="0" sldId="257"/>
            <ac:spMk id="8" creationId="{EE04D625-BE93-970D-7FA2-96EE7E277195}"/>
          </ac:spMkLst>
        </pc:spChg>
        <pc:spChg chg="del mod">
          <ac:chgData name="Rogério Barrios" userId="a8b8bb80050c1897" providerId="LiveId" clId="{C1457701-1F71-47F5-B771-3EBAEA59E4D6}" dt="2026-06-12T14:00:52.271" v="499" actId="478"/>
          <ac:spMkLst>
            <pc:docMk/>
            <pc:sldMk cId="0" sldId="257"/>
            <ac:spMk id="15" creationId="{2057BC77-39D7-DB93-D1A9-BF51BF313CED}"/>
          </ac:spMkLst>
        </pc:spChg>
        <pc:spChg chg="add mod ord">
          <ac:chgData name="Rogério Barrios" userId="a8b8bb80050c1897" providerId="LiveId" clId="{C1457701-1F71-47F5-B771-3EBAEA59E4D6}" dt="2026-06-12T14:54:34.312" v="1095" actId="208"/>
          <ac:spMkLst>
            <pc:docMk/>
            <pc:sldMk cId="0" sldId="257"/>
            <ac:spMk id="37" creationId="{616E32DC-EA2D-9A7E-D22B-3A967FF6DDE8}"/>
          </ac:spMkLst>
        </pc:spChg>
        <pc:spChg chg="add mod ord">
          <ac:chgData name="Rogério Barrios" userId="a8b8bb80050c1897" providerId="LiveId" clId="{C1457701-1F71-47F5-B771-3EBAEA59E4D6}" dt="2026-06-12T14:54:34.312" v="1095" actId="208"/>
          <ac:spMkLst>
            <pc:docMk/>
            <pc:sldMk cId="0" sldId="257"/>
            <ac:spMk id="39" creationId="{9E03889F-A90E-97DA-06B2-1154501F750C}"/>
          </ac:spMkLst>
        </pc:spChg>
        <pc:picChg chg="mod">
          <ac:chgData name="Rogério Barrios" userId="a8b8bb80050c1897" providerId="LiveId" clId="{C1457701-1F71-47F5-B771-3EBAEA59E4D6}" dt="2026-06-12T14:01:20.765" v="506" actId="1076"/>
          <ac:picMkLst>
            <pc:docMk/>
            <pc:sldMk cId="0" sldId="257"/>
            <ac:picMk id="9" creationId="{744759F2-7C5B-0E4C-D44F-5898FFDE04A8}"/>
          </ac:picMkLst>
        </pc:picChg>
        <pc:picChg chg="add del">
          <ac:chgData name="Rogério Barrios" userId="a8b8bb80050c1897" providerId="LiveId" clId="{C1457701-1F71-47F5-B771-3EBAEA59E4D6}" dt="2026-06-12T13:49:47.027" v="261" actId="478"/>
          <ac:picMkLst>
            <pc:docMk/>
            <pc:sldMk cId="0" sldId="257"/>
            <ac:picMk id="10" creationId="{4B847764-125E-8334-259E-D05F2D36BD7E}"/>
          </ac:picMkLst>
        </pc:picChg>
        <pc:picChg chg="add del">
          <ac:chgData name="Rogério Barrios" userId="a8b8bb80050c1897" providerId="LiveId" clId="{C1457701-1F71-47F5-B771-3EBAEA59E4D6}" dt="2026-06-12T13:49:47.027" v="261" actId="478"/>
          <ac:picMkLst>
            <pc:docMk/>
            <pc:sldMk cId="0" sldId="257"/>
            <ac:picMk id="12" creationId="{11254A9C-4391-0D5E-2805-0412C0AED7C2}"/>
          </ac:picMkLst>
        </pc:picChg>
        <pc:picChg chg="add del">
          <ac:chgData name="Rogério Barrios" userId="a8b8bb80050c1897" providerId="LiveId" clId="{C1457701-1F71-47F5-B771-3EBAEA59E4D6}" dt="2026-06-12T13:49:47.027" v="261" actId="478"/>
          <ac:picMkLst>
            <pc:docMk/>
            <pc:sldMk cId="0" sldId="257"/>
            <ac:picMk id="16" creationId="{AD40C566-FC52-215B-15F0-00881E6AD5F9}"/>
          </ac:picMkLst>
        </pc:picChg>
        <pc:picChg chg="add del">
          <ac:chgData name="Rogério Barrios" userId="a8b8bb80050c1897" providerId="LiveId" clId="{C1457701-1F71-47F5-B771-3EBAEA59E4D6}" dt="2026-06-12T13:49:47.027" v="261" actId="478"/>
          <ac:picMkLst>
            <pc:docMk/>
            <pc:sldMk cId="0" sldId="257"/>
            <ac:picMk id="18" creationId="{200FBE21-A8E1-9DAC-C0D0-A7575CF28F70}"/>
          </ac:picMkLst>
        </pc:picChg>
        <pc:picChg chg="add del mod">
          <ac:chgData name="Rogério Barrios" userId="a8b8bb80050c1897" providerId="LiveId" clId="{C1457701-1F71-47F5-B771-3EBAEA59E4D6}" dt="2026-06-12T13:53:01.804" v="298" actId="478"/>
          <ac:picMkLst>
            <pc:docMk/>
            <pc:sldMk cId="0" sldId="257"/>
            <ac:picMk id="20" creationId="{24A7E828-565A-1266-0DF0-57EE425F77CB}"/>
          </ac:picMkLst>
        </pc:picChg>
        <pc:picChg chg="add del mod">
          <ac:chgData name="Rogério Barrios" userId="a8b8bb80050c1897" providerId="LiveId" clId="{C1457701-1F71-47F5-B771-3EBAEA59E4D6}" dt="2026-06-12T13:52:36.165" v="288" actId="478"/>
          <ac:picMkLst>
            <pc:docMk/>
            <pc:sldMk cId="0" sldId="257"/>
            <ac:picMk id="22" creationId="{E5910EDB-D3C6-170B-DA15-3F58A60B26FC}"/>
          </ac:picMkLst>
        </pc:picChg>
        <pc:picChg chg="add del">
          <ac:chgData name="Rogério Barrios" userId="a8b8bb80050c1897" providerId="LiveId" clId="{C1457701-1F71-47F5-B771-3EBAEA59E4D6}" dt="2026-06-12T13:52:40.818" v="290" actId="22"/>
          <ac:picMkLst>
            <pc:docMk/>
            <pc:sldMk cId="0" sldId="257"/>
            <ac:picMk id="24" creationId="{9B97F70E-8569-FAAF-5821-C5CDD5919B98}"/>
          </ac:picMkLst>
        </pc:picChg>
        <pc:picChg chg="add del">
          <ac:chgData name="Rogério Barrios" userId="a8b8bb80050c1897" providerId="LiveId" clId="{C1457701-1F71-47F5-B771-3EBAEA59E4D6}" dt="2026-06-12T13:52:40.818" v="290" actId="22"/>
          <ac:picMkLst>
            <pc:docMk/>
            <pc:sldMk cId="0" sldId="257"/>
            <ac:picMk id="26" creationId="{25960ACD-DAD3-D047-9AD1-425D0AEAC0BC}"/>
          </ac:picMkLst>
        </pc:picChg>
        <pc:picChg chg="add del">
          <ac:chgData name="Rogério Barrios" userId="a8b8bb80050c1897" providerId="LiveId" clId="{C1457701-1F71-47F5-B771-3EBAEA59E4D6}" dt="2026-06-12T13:52:40.818" v="290" actId="22"/>
          <ac:picMkLst>
            <pc:docMk/>
            <pc:sldMk cId="0" sldId="257"/>
            <ac:picMk id="28" creationId="{85F4497F-5D1A-D786-6FE1-917B3AC1B903}"/>
          </ac:picMkLst>
        </pc:picChg>
        <pc:picChg chg="add del">
          <ac:chgData name="Rogério Barrios" userId="a8b8bb80050c1897" providerId="LiveId" clId="{C1457701-1F71-47F5-B771-3EBAEA59E4D6}" dt="2026-06-12T13:52:40.818" v="290" actId="22"/>
          <ac:picMkLst>
            <pc:docMk/>
            <pc:sldMk cId="0" sldId="257"/>
            <ac:picMk id="30" creationId="{34A4FA6C-A882-F124-96F7-F215B1012992}"/>
          </ac:picMkLst>
        </pc:picChg>
        <pc:picChg chg="add mod">
          <ac:chgData name="Rogério Barrios" userId="a8b8bb80050c1897" providerId="LiveId" clId="{C1457701-1F71-47F5-B771-3EBAEA59E4D6}" dt="2026-06-12T14:01:20.765" v="506" actId="1076"/>
          <ac:picMkLst>
            <pc:docMk/>
            <pc:sldMk cId="0" sldId="257"/>
            <ac:picMk id="32" creationId="{D41C878B-F11E-56C6-43AD-8326EDA8E110}"/>
          </ac:picMkLst>
        </pc:picChg>
        <pc:picChg chg="add mod">
          <ac:chgData name="Rogério Barrios" userId="a8b8bb80050c1897" providerId="LiveId" clId="{C1457701-1F71-47F5-B771-3EBAEA59E4D6}" dt="2026-06-12T14:03:33.091" v="547" actId="1076"/>
          <ac:picMkLst>
            <pc:docMk/>
            <pc:sldMk cId="0" sldId="257"/>
            <ac:picMk id="34" creationId="{5EA4FABE-F0EE-11D4-97D8-B687DA8BF622}"/>
          </ac:picMkLst>
        </pc:picChg>
        <pc:picChg chg="add mod">
          <ac:chgData name="Rogério Barrios" userId="a8b8bb80050c1897" providerId="LiveId" clId="{C1457701-1F71-47F5-B771-3EBAEA59E4D6}" dt="2026-06-12T14:01:10.490" v="505" actId="14100"/>
          <ac:picMkLst>
            <pc:docMk/>
            <pc:sldMk cId="0" sldId="257"/>
            <ac:picMk id="36" creationId="{49AC7274-45BE-C578-C782-E877081833A3}"/>
          </ac:picMkLst>
        </pc:picChg>
        <pc:picChg chg="add mod">
          <ac:chgData name="Rogério Barrios" userId="a8b8bb80050c1897" providerId="LiveId" clId="{C1457701-1F71-47F5-B771-3EBAEA59E4D6}" dt="2026-06-12T16:22:25.396" v="1597" actId="1076"/>
          <ac:picMkLst>
            <pc:docMk/>
            <pc:sldMk cId="0" sldId="257"/>
            <ac:picMk id="41" creationId="{F72249EF-B98D-4336-54D7-03D63796CD25}"/>
          </ac:picMkLst>
        </pc:picChg>
      </pc:sldChg>
      <pc:sldChg chg="addSp delSp modSp mod">
        <pc:chgData name="Rogério Barrios" userId="a8b8bb80050c1897" providerId="LiveId" clId="{C1457701-1F71-47F5-B771-3EBAEA59E4D6}" dt="2026-06-12T16:19:25.629" v="1580" actId="1076"/>
        <pc:sldMkLst>
          <pc:docMk/>
          <pc:sldMk cId="0" sldId="259"/>
        </pc:sldMkLst>
        <pc:spChg chg="del mod">
          <ac:chgData name="Rogério Barrios" userId="a8b8bb80050c1897" providerId="LiveId" clId="{C1457701-1F71-47F5-B771-3EBAEA59E4D6}" dt="2026-06-12T14:38:43.773" v="656" actId="478"/>
          <ac:spMkLst>
            <pc:docMk/>
            <pc:sldMk cId="0" sldId="259"/>
            <ac:spMk id="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1T23:31:36.847" v="33" actId="1036"/>
          <ac:spMkLst>
            <pc:docMk/>
            <pc:sldMk cId="0" sldId="259"/>
            <ac:spMk id="5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39:49.184" v="676" actId="207"/>
          <ac:spMkLst>
            <pc:docMk/>
            <pc:sldMk cId="0" sldId="259"/>
            <ac:spMk id="6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0:14.816" v="683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1:21.110" v="694" actId="207"/>
          <ac:spMkLst>
            <pc:docMk/>
            <pc:sldMk cId="0" sldId="259"/>
            <ac:spMk id="8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1:21.110" v="694" actId="207"/>
          <ac:spMkLst>
            <pc:docMk/>
            <pc:sldMk cId="0" sldId="259"/>
            <ac:spMk id="9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1:48.635" v="701" actId="255"/>
          <ac:spMkLst>
            <pc:docMk/>
            <pc:sldMk cId="0" sldId="259"/>
            <ac:spMk id="10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4:07.932" v="814" actId="255"/>
          <ac:spMkLst>
            <pc:docMk/>
            <pc:sldMk cId="0" sldId="259"/>
            <ac:spMk id="11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1:48.635" v="701" actId="255"/>
          <ac:spMkLst>
            <pc:docMk/>
            <pc:sldMk cId="0" sldId="259"/>
            <ac:spMk id="12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5:47.566" v="884" actId="2057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3:01.386" v="738" actId="1035"/>
          <ac:spMkLst>
            <pc:docMk/>
            <pc:sldMk cId="0" sldId="259"/>
            <ac:spMk id="1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45:05.759" v="853" actId="255"/>
          <ac:spMkLst>
            <pc:docMk/>
            <pc:sldMk cId="0" sldId="259"/>
            <ac:spMk id="15" creationId="{00000000-0000-0000-0000-000000000000}"/>
          </ac:spMkLst>
        </pc:spChg>
        <pc:spChg chg="del">
          <ac:chgData name="Rogério Barrios" userId="a8b8bb80050c1897" providerId="LiveId" clId="{C1457701-1F71-47F5-B771-3EBAEA59E4D6}" dt="2026-06-12T14:38:30.744" v="653" actId="478"/>
          <ac:spMkLst>
            <pc:docMk/>
            <pc:sldMk cId="0" sldId="259"/>
            <ac:spMk id="18" creationId="{FC125670-0A8E-80E5-6E34-01531F7FE408}"/>
          </ac:spMkLst>
        </pc:spChg>
        <pc:spChg chg="add mod">
          <ac:chgData name="Rogério Barrios" userId="a8b8bb80050c1897" providerId="LiveId" clId="{C1457701-1F71-47F5-B771-3EBAEA59E4D6}" dt="2026-06-12T14:39:24.698" v="665" actId="1076"/>
          <ac:spMkLst>
            <pc:docMk/>
            <pc:sldMk cId="0" sldId="259"/>
            <ac:spMk id="22" creationId="{08F657F4-96E6-4D47-D005-79BA2C5D2C00}"/>
          </ac:spMkLst>
        </pc:spChg>
        <pc:picChg chg="mod">
          <ac:chgData name="Rogério Barrios" userId="a8b8bb80050c1897" providerId="LiveId" clId="{C1457701-1F71-47F5-B771-3EBAEA59E4D6}" dt="2026-06-12T14:46:38.780" v="885" actId="14100"/>
          <ac:picMkLst>
            <pc:docMk/>
            <pc:sldMk cId="0" sldId="259"/>
            <ac:picMk id="17" creationId="{CF62358E-9F3D-5C8A-C82F-82AA49866CA2}"/>
          </ac:picMkLst>
        </pc:picChg>
        <pc:picChg chg="mod">
          <ac:chgData name="Rogério Barrios" userId="a8b8bb80050c1897" providerId="LiveId" clId="{C1457701-1F71-47F5-B771-3EBAEA59E4D6}" dt="2026-06-12T14:39:11.482" v="663" actId="1076"/>
          <ac:picMkLst>
            <pc:docMk/>
            <pc:sldMk cId="0" sldId="259"/>
            <ac:picMk id="19" creationId="{A3BD979C-3B02-CC71-65BE-1BA3D341528C}"/>
          </ac:picMkLst>
        </pc:picChg>
        <pc:picChg chg="add mod">
          <ac:chgData name="Rogério Barrios" userId="a8b8bb80050c1897" providerId="LiveId" clId="{C1457701-1F71-47F5-B771-3EBAEA59E4D6}" dt="2026-06-12T14:39:05.612" v="662" actId="1076"/>
          <ac:picMkLst>
            <pc:docMk/>
            <pc:sldMk cId="0" sldId="259"/>
            <ac:picMk id="20" creationId="{537D6F87-A52F-6E17-5915-A8409AD9E81E}"/>
          </ac:picMkLst>
        </pc:picChg>
        <pc:picChg chg="add mod">
          <ac:chgData name="Rogério Barrios" userId="a8b8bb80050c1897" providerId="LiveId" clId="{C1457701-1F71-47F5-B771-3EBAEA59E4D6}" dt="2026-06-12T14:46:53.305" v="889" actId="1076"/>
          <ac:picMkLst>
            <pc:docMk/>
            <pc:sldMk cId="0" sldId="259"/>
            <ac:picMk id="24" creationId="{287B65A3-17CE-4FB5-0C17-4C3438441024}"/>
          </ac:picMkLst>
        </pc:picChg>
        <pc:picChg chg="add mod">
          <ac:chgData name="Rogério Barrios" userId="a8b8bb80050c1897" providerId="LiveId" clId="{C1457701-1F71-47F5-B771-3EBAEA59E4D6}" dt="2026-06-12T16:19:25.629" v="1580" actId="1076"/>
          <ac:picMkLst>
            <pc:docMk/>
            <pc:sldMk cId="0" sldId="259"/>
            <ac:picMk id="26" creationId="{76E5D65C-0A15-A127-EA81-A64F6B08F5BB}"/>
          </ac:picMkLst>
        </pc:picChg>
      </pc:sldChg>
      <pc:sldChg chg="addSp delSp modSp mod">
        <pc:chgData name="Rogério Barrios" userId="a8b8bb80050c1897" providerId="LiveId" clId="{C1457701-1F71-47F5-B771-3EBAEA59E4D6}" dt="2026-06-12T16:23:57.890" v="1610" actId="22"/>
        <pc:sldMkLst>
          <pc:docMk/>
          <pc:sldMk cId="0" sldId="261"/>
        </pc:sldMkLst>
        <pc:spChg chg="del">
          <ac:chgData name="Rogério Barrios" userId="a8b8bb80050c1897" providerId="LiveId" clId="{C1457701-1F71-47F5-B771-3EBAEA59E4D6}" dt="2026-06-12T14:50:05.063" v="1038" actId="478"/>
          <ac:spMkLst>
            <pc:docMk/>
            <pc:sldMk cId="0" sldId="261"/>
            <ac:spMk id="3" creationId="{00000000-0000-0000-0000-000000000000}"/>
          </ac:spMkLst>
        </pc:spChg>
        <pc:spChg chg="mod ord">
          <ac:chgData name="Rogério Barrios" userId="a8b8bb80050c1897" providerId="LiveId" clId="{C1457701-1F71-47F5-B771-3EBAEA59E4D6}" dt="2026-06-12T14:59:09.755" v="1153" actId="20577"/>
          <ac:spMkLst>
            <pc:docMk/>
            <pc:sldMk cId="0" sldId="261"/>
            <ac:spMk id="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1:07.413" v="1187" actId="403"/>
          <ac:spMkLst>
            <pc:docMk/>
            <pc:sldMk cId="0" sldId="261"/>
            <ac:spMk id="7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59:58.756" v="1174" actId="121"/>
          <ac:spMkLst>
            <pc:docMk/>
            <pc:sldMk cId="0" sldId="261"/>
            <ac:spMk id="8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1:02.808" v="1186" actId="403"/>
          <ac:spMkLst>
            <pc:docMk/>
            <pc:sldMk cId="0" sldId="261"/>
            <ac:spMk id="9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1:16.477" v="1189" actId="403"/>
          <ac:spMkLst>
            <pc:docMk/>
            <pc:sldMk cId="0" sldId="261"/>
            <ac:spMk id="11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1:39.999" v="1197" actId="1076"/>
          <ac:spMkLst>
            <pc:docMk/>
            <pc:sldMk cId="0" sldId="261"/>
            <ac:spMk id="12" creationId="{00000000-0000-0000-0000-000000000000}"/>
          </ac:spMkLst>
        </pc:spChg>
        <pc:spChg chg="add mod ord">
          <ac:chgData name="Rogério Barrios" userId="a8b8bb80050c1897" providerId="LiveId" clId="{C1457701-1F71-47F5-B771-3EBAEA59E4D6}" dt="2026-06-12T14:57:12.456" v="1108" actId="167"/>
          <ac:spMkLst>
            <pc:docMk/>
            <pc:sldMk cId="0" sldId="261"/>
            <ac:spMk id="13" creationId="{2AE0AC2D-1DB7-E7F5-DF60-3F1EDFB4E7C7}"/>
          </ac:spMkLst>
        </pc:spChg>
        <pc:picChg chg="mod">
          <ac:chgData name="Rogério Barrios" userId="a8b8bb80050c1897" providerId="LiveId" clId="{C1457701-1F71-47F5-B771-3EBAEA59E4D6}" dt="2026-06-11T23:33:25.713" v="59" actId="1076"/>
          <ac:picMkLst>
            <pc:docMk/>
            <pc:sldMk cId="0" sldId="261"/>
            <ac:picMk id="5" creationId="{00000000-0000-0000-0000-000000000000}"/>
          </ac:picMkLst>
        </pc:picChg>
        <pc:picChg chg="del mod">
          <ac:chgData name="Rogério Barrios" userId="a8b8bb80050c1897" providerId="LiveId" clId="{C1457701-1F71-47F5-B771-3EBAEA59E4D6}" dt="2026-06-12T14:58:04.493" v="1121" actId="478"/>
          <ac:picMkLst>
            <pc:docMk/>
            <pc:sldMk cId="0" sldId="261"/>
            <ac:picMk id="14" creationId="{EA5DC87D-E199-B305-C28B-E5F28D891ABA}"/>
          </ac:picMkLst>
        </pc:picChg>
        <pc:picChg chg="add mod">
          <ac:chgData name="Rogério Barrios" userId="a8b8bb80050c1897" providerId="LiveId" clId="{C1457701-1F71-47F5-B771-3EBAEA59E4D6}" dt="2026-06-12T14:58:26.025" v="1125" actId="1076"/>
          <ac:picMkLst>
            <pc:docMk/>
            <pc:sldMk cId="0" sldId="261"/>
            <ac:picMk id="16" creationId="{5CA6F67E-5754-2E78-A3E9-4C16DC0AEE89}"/>
          </ac:picMkLst>
        </pc:picChg>
        <pc:picChg chg="add mod">
          <ac:chgData name="Rogério Barrios" userId="a8b8bb80050c1897" providerId="LiveId" clId="{C1457701-1F71-47F5-B771-3EBAEA59E4D6}" dt="2026-06-12T16:23:39.558" v="1607" actId="1076"/>
          <ac:picMkLst>
            <pc:docMk/>
            <pc:sldMk cId="0" sldId="261"/>
            <ac:picMk id="18" creationId="{D659A715-7673-6FAD-4C1C-FB8EC473D9BF}"/>
          </ac:picMkLst>
        </pc:picChg>
        <pc:picChg chg="add del mod">
          <ac:chgData name="Rogério Barrios" userId="a8b8bb80050c1897" providerId="LiveId" clId="{C1457701-1F71-47F5-B771-3EBAEA59E4D6}" dt="2026-06-12T16:23:56.090" v="1609" actId="478"/>
          <ac:picMkLst>
            <pc:docMk/>
            <pc:sldMk cId="0" sldId="261"/>
            <ac:picMk id="20" creationId="{9968DE06-51EA-D0CF-BC71-1357A15FAB46}"/>
          </ac:picMkLst>
        </pc:picChg>
        <pc:picChg chg="add">
          <ac:chgData name="Rogério Barrios" userId="a8b8bb80050c1897" providerId="LiveId" clId="{C1457701-1F71-47F5-B771-3EBAEA59E4D6}" dt="2026-06-12T16:23:57.890" v="1610" actId="22"/>
          <ac:picMkLst>
            <pc:docMk/>
            <pc:sldMk cId="0" sldId="261"/>
            <ac:picMk id="22" creationId="{A194942F-AF9E-68AA-271B-3037CE6F8E51}"/>
          </ac:picMkLst>
        </pc:picChg>
      </pc:sldChg>
      <pc:sldChg chg="addSp delSp modSp mod">
        <pc:chgData name="Rogério Barrios" userId="a8b8bb80050c1897" providerId="LiveId" clId="{C1457701-1F71-47F5-B771-3EBAEA59E4D6}" dt="2026-06-12T16:20:22.250" v="1588" actId="1076"/>
        <pc:sldMkLst>
          <pc:docMk/>
          <pc:sldMk cId="0" sldId="262"/>
        </pc:sldMkLst>
        <pc:spChg chg="mod">
          <ac:chgData name="Rogério Barrios" userId="a8b8bb80050c1897" providerId="LiveId" clId="{C1457701-1F71-47F5-B771-3EBAEA59E4D6}" dt="2026-06-12T15:08:01.709" v="1241" actId="403"/>
          <ac:spMkLst>
            <pc:docMk/>
            <pc:sldMk cId="0" sldId="262"/>
            <ac:spMk id="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8:12.359" v="1244" actId="14100"/>
          <ac:spMkLst>
            <pc:docMk/>
            <pc:sldMk cId="0" sldId="262"/>
            <ac:spMk id="5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9:35.136" v="1266" actId="14100"/>
          <ac:spMkLst>
            <pc:docMk/>
            <pc:sldMk cId="0" sldId="262"/>
            <ac:spMk id="6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1T23:34:09.825" v="70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9:43.878" v="1276" actId="1037"/>
          <ac:spMkLst>
            <pc:docMk/>
            <pc:sldMk cId="0" sldId="262"/>
            <ac:spMk id="8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9:53.638" v="1277" actId="403"/>
          <ac:spMkLst>
            <pc:docMk/>
            <pc:sldMk cId="0" sldId="262"/>
            <ac:spMk id="9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9:28.638" v="1265" actId="255"/>
          <ac:spMkLst>
            <pc:docMk/>
            <pc:sldMk cId="0" sldId="262"/>
            <ac:spMk id="10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9:28.638" v="1265" actId="255"/>
          <ac:spMkLst>
            <pc:docMk/>
            <pc:sldMk cId="0" sldId="262"/>
            <ac:spMk id="11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09:28.638" v="1265" actId="255"/>
          <ac:spMkLst>
            <pc:docMk/>
            <pc:sldMk cId="0" sldId="262"/>
            <ac:spMk id="12" creationId="{00000000-0000-0000-0000-000000000000}"/>
          </ac:spMkLst>
        </pc:spChg>
        <pc:picChg chg="del mod">
          <ac:chgData name="Rogério Barrios" userId="a8b8bb80050c1897" providerId="LiveId" clId="{C1457701-1F71-47F5-B771-3EBAEA59E4D6}" dt="2026-06-12T15:07:04.688" v="1217" actId="478"/>
          <ac:picMkLst>
            <pc:docMk/>
            <pc:sldMk cId="0" sldId="262"/>
            <ac:picMk id="3" creationId="{00000000-0000-0000-0000-000000000000}"/>
          </ac:picMkLst>
        </pc:picChg>
        <pc:picChg chg="add mod modCrop">
          <ac:chgData name="Rogério Barrios" userId="a8b8bb80050c1897" providerId="LiveId" clId="{C1457701-1F71-47F5-B771-3EBAEA59E4D6}" dt="2026-06-12T15:07:48.113" v="1232" actId="1076"/>
          <ac:picMkLst>
            <pc:docMk/>
            <pc:sldMk cId="0" sldId="262"/>
            <ac:picMk id="15" creationId="{B31A0E8C-B50A-61C7-2CF2-1968B7EF1F36}"/>
          </ac:picMkLst>
        </pc:picChg>
        <pc:picChg chg="add mod">
          <ac:chgData name="Rogério Barrios" userId="a8b8bb80050c1897" providerId="LiveId" clId="{C1457701-1F71-47F5-B771-3EBAEA59E4D6}" dt="2026-06-12T15:07:52.046" v="1233" actId="1076"/>
          <ac:picMkLst>
            <pc:docMk/>
            <pc:sldMk cId="0" sldId="262"/>
            <ac:picMk id="17" creationId="{797CE060-F9A8-635D-22A4-E54DA3C999DF}"/>
          </ac:picMkLst>
        </pc:picChg>
        <pc:picChg chg="del mod">
          <ac:chgData name="Rogério Barrios" userId="a8b8bb80050c1897" providerId="LiveId" clId="{C1457701-1F71-47F5-B771-3EBAEA59E4D6}" dt="2026-06-12T15:07:31.075" v="1226" actId="478"/>
          <ac:picMkLst>
            <pc:docMk/>
            <pc:sldMk cId="0" sldId="262"/>
            <ac:picMk id="18" creationId="{1847431D-754C-E156-21F3-85ECD83C063F}"/>
          </ac:picMkLst>
        </pc:picChg>
        <pc:picChg chg="add mod">
          <ac:chgData name="Rogério Barrios" userId="a8b8bb80050c1897" providerId="LiveId" clId="{C1457701-1F71-47F5-B771-3EBAEA59E4D6}" dt="2026-06-12T15:10:04.063" v="1278" actId="1076"/>
          <ac:picMkLst>
            <pc:docMk/>
            <pc:sldMk cId="0" sldId="262"/>
            <ac:picMk id="20" creationId="{6B32424E-B728-C499-3A43-08E098D73A82}"/>
          </ac:picMkLst>
        </pc:picChg>
        <pc:picChg chg="add mod">
          <ac:chgData name="Rogério Barrios" userId="a8b8bb80050c1897" providerId="LiveId" clId="{C1457701-1F71-47F5-B771-3EBAEA59E4D6}" dt="2026-06-12T16:20:22.250" v="1588" actId="1076"/>
          <ac:picMkLst>
            <pc:docMk/>
            <pc:sldMk cId="0" sldId="262"/>
            <ac:picMk id="22" creationId="{7C6521E2-8DA5-D1A8-FFBC-9D6DBBA561FD}"/>
          </ac:picMkLst>
        </pc:picChg>
      </pc:sldChg>
      <pc:sldChg chg="modSp del mod">
        <pc:chgData name="Rogério Barrios" userId="a8b8bb80050c1897" providerId="LiveId" clId="{C1457701-1F71-47F5-B771-3EBAEA59E4D6}" dt="2026-06-12T15:11:38.858" v="1281" actId="2696"/>
        <pc:sldMkLst>
          <pc:docMk/>
          <pc:sldMk cId="0" sldId="263"/>
        </pc:sldMkLst>
        <pc:spChg chg="mod">
          <ac:chgData name="Rogério Barrios" userId="a8b8bb80050c1897" providerId="LiveId" clId="{C1457701-1F71-47F5-B771-3EBAEA59E4D6}" dt="2026-06-11T23:34:36.751" v="72" actId="403"/>
          <ac:spMkLst>
            <pc:docMk/>
            <pc:sldMk cId="0" sldId="263"/>
            <ac:spMk id="10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1T23:34:44.745" v="76" actId="403"/>
          <ac:spMkLst>
            <pc:docMk/>
            <pc:sldMk cId="0" sldId="263"/>
            <ac:spMk id="12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1T23:34:40.415" v="74" actId="403"/>
          <ac:spMkLst>
            <pc:docMk/>
            <pc:sldMk cId="0" sldId="263"/>
            <ac:spMk id="1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1T23:34:48.887" v="78" actId="403"/>
          <ac:spMkLst>
            <pc:docMk/>
            <pc:sldMk cId="0" sldId="263"/>
            <ac:spMk id="16" creationId="{00000000-0000-0000-0000-000000000000}"/>
          </ac:spMkLst>
        </pc:spChg>
      </pc:sldChg>
      <pc:sldChg chg="addSp delSp modSp mod">
        <pc:chgData name="Rogério Barrios" userId="a8b8bb80050c1897" providerId="LiveId" clId="{C1457701-1F71-47F5-B771-3EBAEA59E4D6}" dt="2026-06-12T16:21:04.036" v="1595" actId="22"/>
        <pc:sldMkLst>
          <pc:docMk/>
          <pc:sldMk cId="0" sldId="264"/>
        </pc:sldMkLst>
        <pc:spChg chg="del mod">
          <ac:chgData name="Rogério Barrios" userId="a8b8bb80050c1897" providerId="LiveId" clId="{C1457701-1F71-47F5-B771-3EBAEA59E4D6}" dt="2026-06-12T15:17:45.479" v="1479" actId="478"/>
          <ac:spMkLst>
            <pc:docMk/>
            <pc:sldMk cId="0" sldId="264"/>
            <ac:spMk id="3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8:06.804" v="1480" actId="208"/>
          <ac:spMkLst>
            <pc:docMk/>
            <pc:sldMk cId="0" sldId="264"/>
            <ac:spMk id="5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9:38.168" v="1507" actId="403"/>
          <ac:spMkLst>
            <pc:docMk/>
            <pc:sldMk cId="0" sldId="264"/>
            <ac:spMk id="7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9:45.346" v="1509" actId="122"/>
          <ac:spMkLst>
            <pc:docMk/>
            <pc:sldMk cId="0" sldId="264"/>
            <ac:spMk id="8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22:14.799" v="1529" actId="207"/>
          <ac:spMkLst>
            <pc:docMk/>
            <pc:sldMk cId="0" sldId="264"/>
            <ac:spMk id="10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20:33.380" v="1518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20:44.585" v="1521" actId="107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20:33.380" v="1518" actId="255"/>
          <ac:spMkLst>
            <pc:docMk/>
            <pc:sldMk cId="0" sldId="264"/>
            <ac:spMk id="13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20:48.114" v="1523" actId="14100"/>
          <ac:spMkLst>
            <pc:docMk/>
            <pc:sldMk cId="0" sldId="264"/>
            <ac:spMk id="1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20:33.380" v="1518" actId="255"/>
          <ac:spMkLst>
            <pc:docMk/>
            <pc:sldMk cId="0" sldId="264"/>
            <ac:spMk id="15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20:54.323" v="1525" actId="14100"/>
          <ac:spMkLst>
            <pc:docMk/>
            <pc:sldMk cId="0" sldId="264"/>
            <ac:spMk id="16" creationId="{00000000-0000-0000-0000-000000000000}"/>
          </ac:spMkLst>
        </pc:spChg>
        <pc:picChg chg="mod">
          <ac:chgData name="Rogério Barrios" userId="a8b8bb80050c1897" providerId="LiveId" clId="{C1457701-1F71-47F5-B771-3EBAEA59E4D6}" dt="2026-06-12T15:20:13.738" v="1516" actId="1076"/>
          <ac:picMkLst>
            <pc:docMk/>
            <pc:sldMk cId="0" sldId="264"/>
            <ac:picMk id="2" creationId="{00000000-0000-0000-0000-000000000000}"/>
          </ac:picMkLst>
        </pc:picChg>
        <pc:picChg chg="del">
          <ac:chgData name="Rogério Barrios" userId="a8b8bb80050c1897" providerId="LiveId" clId="{C1457701-1F71-47F5-B771-3EBAEA59E4D6}" dt="2026-06-12T15:16:24.642" v="1471" actId="478"/>
          <ac:picMkLst>
            <pc:docMk/>
            <pc:sldMk cId="0" sldId="264"/>
            <ac:picMk id="6" creationId="{7F7BC8BD-52C0-D4ED-122A-EB11FB99D60F}"/>
          </ac:picMkLst>
        </pc:picChg>
        <pc:picChg chg="add del mod">
          <ac:chgData name="Rogério Barrios" userId="a8b8bb80050c1897" providerId="LiveId" clId="{C1457701-1F71-47F5-B771-3EBAEA59E4D6}" dt="2026-06-12T15:16:41.893" v="1476" actId="478"/>
          <ac:picMkLst>
            <pc:docMk/>
            <pc:sldMk cId="0" sldId="264"/>
            <ac:picMk id="17" creationId="{33948967-C5EB-41C3-C91C-6CBC31C8778C}"/>
          </ac:picMkLst>
        </pc:picChg>
        <pc:picChg chg="add del mod">
          <ac:chgData name="Rogério Barrios" userId="a8b8bb80050c1897" providerId="LiveId" clId="{C1457701-1F71-47F5-B771-3EBAEA59E4D6}" dt="2026-06-12T15:18:35.347" v="1487" actId="478"/>
          <ac:picMkLst>
            <pc:docMk/>
            <pc:sldMk cId="0" sldId="264"/>
            <ac:picMk id="19" creationId="{D34AC671-298B-D066-44A2-FC22EE1B70BA}"/>
          </ac:picMkLst>
        </pc:picChg>
        <pc:picChg chg="mod">
          <ac:chgData name="Rogério Barrios" userId="a8b8bb80050c1897" providerId="LiveId" clId="{C1457701-1F71-47F5-B771-3EBAEA59E4D6}" dt="2026-06-12T15:16:30.249" v="1473" actId="1076"/>
          <ac:picMkLst>
            <pc:docMk/>
            <pc:sldMk cId="0" sldId="264"/>
            <ac:picMk id="21" creationId="{F0813B32-226E-B6DB-9C8E-A2B26488DB5E}"/>
          </ac:picMkLst>
        </pc:picChg>
        <pc:picChg chg="add mod">
          <ac:chgData name="Rogério Barrios" userId="a8b8bb80050c1897" providerId="LiveId" clId="{C1457701-1F71-47F5-B771-3EBAEA59E4D6}" dt="2026-06-12T15:18:55.836" v="1491" actId="1076"/>
          <ac:picMkLst>
            <pc:docMk/>
            <pc:sldMk cId="0" sldId="264"/>
            <ac:picMk id="22" creationId="{C8D50E9E-A637-BE33-7215-1EB923AACF1A}"/>
          </ac:picMkLst>
        </pc:picChg>
        <pc:picChg chg="add mod">
          <ac:chgData name="Rogério Barrios" userId="a8b8bb80050c1897" providerId="LiveId" clId="{C1457701-1F71-47F5-B771-3EBAEA59E4D6}" dt="2026-06-12T15:19:41.855" v="1508" actId="1076"/>
          <ac:picMkLst>
            <pc:docMk/>
            <pc:sldMk cId="0" sldId="264"/>
            <ac:picMk id="24" creationId="{4A2AD93B-9D0F-CA98-113E-B221EFE324EB}"/>
          </ac:picMkLst>
        </pc:picChg>
        <pc:picChg chg="add">
          <ac:chgData name="Rogério Barrios" userId="a8b8bb80050c1897" providerId="LiveId" clId="{C1457701-1F71-47F5-B771-3EBAEA59E4D6}" dt="2026-06-12T16:21:04.036" v="1595" actId="22"/>
          <ac:picMkLst>
            <pc:docMk/>
            <pc:sldMk cId="0" sldId="264"/>
            <ac:picMk id="26" creationId="{C474A1E2-3812-A610-7444-1B4FB2041003}"/>
          </ac:picMkLst>
        </pc:picChg>
        <pc:picChg chg="add mod">
          <ac:chgData name="Rogério Barrios" userId="a8b8bb80050c1897" providerId="LiveId" clId="{C1457701-1F71-47F5-B771-3EBAEA59E4D6}" dt="2026-06-12T15:20:21.843" v="1517" actId="1076"/>
          <ac:picMkLst>
            <pc:docMk/>
            <pc:sldMk cId="0" sldId="264"/>
            <ac:picMk id="2050" creationId="{DA105562-2AED-87CC-3B29-1511B1B744B4}"/>
          </ac:picMkLst>
        </pc:picChg>
      </pc:sldChg>
      <pc:sldChg chg="addSp modSp del mod">
        <pc:chgData name="Rogério Barrios" userId="a8b8bb80050c1897" providerId="LiveId" clId="{C1457701-1F71-47F5-B771-3EBAEA59E4D6}" dt="2026-06-12T15:27:12.683" v="1546" actId="2696"/>
        <pc:sldMkLst>
          <pc:docMk/>
          <pc:sldMk cId="0" sldId="265"/>
        </pc:sldMkLst>
        <pc:spChg chg="mod">
          <ac:chgData name="Rogério Barrios" userId="a8b8bb80050c1897" providerId="LiveId" clId="{C1457701-1F71-47F5-B771-3EBAEA59E4D6}" dt="2026-06-11T23:29:56.275" v="2" actId="14100"/>
          <ac:spMkLst>
            <pc:docMk/>
            <pc:sldMk cId="0" sldId="265"/>
            <ac:spMk id="24" creationId="{F24E1182-2AEE-A28F-5163-72EA1B895C19}"/>
          </ac:spMkLst>
        </pc:spChg>
        <pc:spChg chg="add mod ord">
          <ac:chgData name="Rogério Barrios" userId="a8b8bb80050c1897" providerId="LiveId" clId="{C1457701-1F71-47F5-B771-3EBAEA59E4D6}" dt="2026-06-11T23:30:05.005" v="4" actId="167"/>
          <ac:spMkLst>
            <pc:docMk/>
            <pc:sldMk cId="0" sldId="265"/>
            <ac:spMk id="25" creationId="{E3E04C80-7E90-4B7F-BB67-9979C965CE0B}"/>
          </ac:spMkLst>
        </pc:spChg>
      </pc:sldChg>
      <pc:sldChg chg="addSp delSp modSp mod">
        <pc:chgData name="Rogério Barrios" userId="a8b8bb80050c1897" providerId="LiveId" clId="{C1457701-1F71-47F5-B771-3EBAEA59E4D6}" dt="2026-06-12T16:18:31.864" v="1572" actId="22"/>
        <pc:sldMkLst>
          <pc:docMk/>
          <pc:sldMk cId="0" sldId="267"/>
        </pc:sldMkLst>
        <pc:spChg chg="mod">
          <ac:chgData name="Rogério Barrios" userId="a8b8bb80050c1897" providerId="LiveId" clId="{C1457701-1F71-47F5-B771-3EBAEA59E4D6}" dt="2026-06-12T14:00:16.262" v="495" actId="207"/>
          <ac:spMkLst>
            <pc:docMk/>
            <pc:sldMk cId="0" sldId="267"/>
            <ac:spMk id="2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3:39:58.774" v="160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3:56:03.400" v="376" actId="1076"/>
          <ac:spMkLst>
            <pc:docMk/>
            <pc:sldMk cId="0" sldId="267"/>
            <ac:spMk id="7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4:50:50.956" v="1046" actId="207"/>
          <ac:spMkLst>
            <pc:docMk/>
            <pc:sldMk cId="0" sldId="267"/>
            <ac:spMk id="13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3:56:18.233" v="380" actId="1076"/>
          <ac:spMkLst>
            <pc:docMk/>
            <pc:sldMk cId="0" sldId="267"/>
            <ac:spMk id="17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3:58:04.168" v="443" actId="1076"/>
          <ac:spMkLst>
            <pc:docMk/>
            <pc:sldMk cId="0" sldId="267"/>
            <ac:spMk id="18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3:59:34.504" v="494" actId="14100"/>
          <ac:spMkLst>
            <pc:docMk/>
            <pc:sldMk cId="0" sldId="267"/>
            <ac:spMk id="19" creationId="{00000000-0000-0000-0000-000000000000}"/>
          </ac:spMkLst>
        </pc:spChg>
        <pc:spChg chg="add mod">
          <ac:chgData name="Rogério Barrios" userId="a8b8bb80050c1897" providerId="LiveId" clId="{C1457701-1F71-47F5-B771-3EBAEA59E4D6}" dt="2026-06-12T13:40:06.359" v="162" actId="1076"/>
          <ac:spMkLst>
            <pc:docMk/>
            <pc:sldMk cId="0" sldId="267"/>
            <ac:spMk id="22" creationId="{C435CF3E-D6D6-564F-CF12-57D2B765C36B}"/>
          </ac:spMkLst>
        </pc:spChg>
        <pc:spChg chg="add del">
          <ac:chgData name="Rogério Barrios" userId="a8b8bb80050c1897" providerId="LiveId" clId="{C1457701-1F71-47F5-B771-3EBAEA59E4D6}" dt="2026-06-11T23:30:37.487" v="6" actId="22"/>
          <ac:spMkLst>
            <pc:docMk/>
            <pc:sldMk cId="0" sldId="267"/>
            <ac:spMk id="23" creationId="{3D5A3753-F8A4-E7E8-09A5-4F8B9B7003C5}"/>
          </ac:spMkLst>
        </pc:spChg>
        <pc:spChg chg="add mod">
          <ac:chgData name="Rogério Barrios" userId="a8b8bb80050c1897" providerId="LiveId" clId="{C1457701-1F71-47F5-B771-3EBAEA59E4D6}" dt="2026-06-12T13:40:12.412" v="164" actId="1076"/>
          <ac:spMkLst>
            <pc:docMk/>
            <pc:sldMk cId="0" sldId="267"/>
            <ac:spMk id="24" creationId="{1E2EAAC5-DE6E-7F03-1996-E7B20F8A120D}"/>
          </ac:spMkLst>
        </pc:spChg>
        <pc:spChg chg="add del">
          <ac:chgData name="Rogério Barrios" userId="a8b8bb80050c1897" providerId="LiveId" clId="{C1457701-1F71-47F5-B771-3EBAEA59E4D6}" dt="2026-06-11T23:30:37.487" v="6" actId="22"/>
          <ac:spMkLst>
            <pc:docMk/>
            <pc:sldMk cId="0" sldId="267"/>
            <ac:spMk id="25" creationId="{32A8CE4E-ABFA-8839-DD7A-127D286E9AD5}"/>
          </ac:spMkLst>
        </pc:spChg>
        <pc:spChg chg="add mod">
          <ac:chgData name="Rogério Barrios" userId="a8b8bb80050c1897" providerId="LiveId" clId="{C1457701-1F71-47F5-B771-3EBAEA59E4D6}" dt="2026-06-12T13:48:30.171" v="251" actId="207"/>
          <ac:spMkLst>
            <pc:docMk/>
            <pc:sldMk cId="0" sldId="267"/>
            <ac:spMk id="26" creationId="{B8BA1E0A-FDFB-FE71-59F3-40A611CB7B0D}"/>
          </ac:spMkLst>
        </pc:spChg>
        <pc:spChg chg="add mod">
          <ac:chgData name="Rogério Barrios" userId="a8b8bb80050c1897" providerId="LiveId" clId="{C1457701-1F71-47F5-B771-3EBAEA59E4D6}" dt="2026-06-12T13:41:56.020" v="206" actId="1036"/>
          <ac:spMkLst>
            <pc:docMk/>
            <pc:sldMk cId="0" sldId="267"/>
            <ac:spMk id="28" creationId="{60E21CCF-4813-28B5-1BB8-AD152B004027}"/>
          </ac:spMkLst>
        </pc:spChg>
        <pc:spChg chg="add mod">
          <ac:chgData name="Rogério Barrios" userId="a8b8bb80050c1897" providerId="LiveId" clId="{C1457701-1F71-47F5-B771-3EBAEA59E4D6}" dt="2026-06-12T13:51:49.898" v="278" actId="207"/>
          <ac:spMkLst>
            <pc:docMk/>
            <pc:sldMk cId="0" sldId="267"/>
            <ac:spMk id="30" creationId="{05ED157B-3162-5765-A5E3-E298B8A57890}"/>
          </ac:spMkLst>
        </pc:spChg>
        <pc:spChg chg="add mod">
          <ac:chgData name="Rogério Barrios" userId="a8b8bb80050c1897" providerId="LiveId" clId="{C1457701-1F71-47F5-B771-3EBAEA59E4D6}" dt="2026-06-12T13:54:42.719" v="315" actId="207"/>
          <ac:spMkLst>
            <pc:docMk/>
            <pc:sldMk cId="0" sldId="267"/>
            <ac:spMk id="32" creationId="{00697C9C-9D77-3BC2-E73B-ABAF6F5C5815}"/>
          </ac:spMkLst>
        </pc:spChg>
        <pc:spChg chg="add del">
          <ac:chgData name="Rogério Barrios" userId="a8b8bb80050c1897" providerId="LiveId" clId="{C1457701-1F71-47F5-B771-3EBAEA59E4D6}" dt="2026-06-12T13:45:11.397" v="223" actId="478"/>
          <ac:spMkLst>
            <pc:docMk/>
            <pc:sldMk cId="0" sldId="267"/>
            <ac:spMk id="33" creationId="{0350EA2F-55BC-DC52-31F8-A12C98BDF09A}"/>
          </ac:spMkLst>
        </pc:spChg>
        <pc:grpChg chg="del mod">
          <ac:chgData name="Rogério Barrios" userId="a8b8bb80050c1897" providerId="LiveId" clId="{C1457701-1F71-47F5-B771-3EBAEA59E4D6}" dt="2026-06-12T13:41:19.178" v="197" actId="478"/>
          <ac:grpSpMkLst>
            <pc:docMk/>
            <pc:sldMk cId="0" sldId="267"/>
            <ac:grpSpMk id="3" creationId="{00000000-0000-0000-0000-000000000000}"/>
          </ac:grpSpMkLst>
        </pc:grpChg>
        <pc:picChg chg="add mod">
          <ac:chgData name="Rogério Barrios" userId="a8b8bb80050c1897" providerId="LiveId" clId="{C1457701-1F71-47F5-B771-3EBAEA59E4D6}" dt="2026-06-12T13:48:13.678" v="249" actId="1076"/>
          <ac:picMkLst>
            <pc:docMk/>
            <pc:sldMk cId="0" sldId="267"/>
            <ac:picMk id="35" creationId="{5C67520F-EAB7-05D4-BE5C-D5F41DA94838}"/>
          </ac:picMkLst>
        </pc:picChg>
        <pc:picChg chg="add mod modCrop">
          <ac:chgData name="Rogério Barrios" userId="a8b8bb80050c1897" providerId="LiveId" clId="{C1457701-1F71-47F5-B771-3EBAEA59E4D6}" dt="2026-06-12T13:48:13.678" v="249" actId="1076"/>
          <ac:picMkLst>
            <pc:docMk/>
            <pc:sldMk cId="0" sldId="267"/>
            <ac:picMk id="37" creationId="{92AD77A8-B49F-1E21-7FA8-132FCA2D0032}"/>
          </ac:picMkLst>
        </pc:picChg>
        <pc:picChg chg="add del mod">
          <ac:chgData name="Rogério Barrios" userId="a8b8bb80050c1897" providerId="LiveId" clId="{C1457701-1F71-47F5-B771-3EBAEA59E4D6}" dt="2026-06-12T13:47:49.249" v="243" actId="478"/>
          <ac:picMkLst>
            <pc:docMk/>
            <pc:sldMk cId="0" sldId="267"/>
            <ac:picMk id="39" creationId="{0F70E111-CBE8-8BBA-0295-50CEE0EF62D9}"/>
          </ac:picMkLst>
        </pc:picChg>
        <pc:picChg chg="add mod">
          <ac:chgData name="Rogério Barrios" userId="a8b8bb80050c1897" providerId="LiveId" clId="{C1457701-1F71-47F5-B771-3EBAEA59E4D6}" dt="2026-06-12T13:53:57.414" v="311" actId="1037"/>
          <ac:picMkLst>
            <pc:docMk/>
            <pc:sldMk cId="0" sldId="267"/>
            <ac:picMk id="41" creationId="{DD3EEA7C-AB55-A8A4-5648-F354CAA57A81}"/>
          </ac:picMkLst>
        </pc:picChg>
        <pc:picChg chg="add del mod">
          <ac:chgData name="Rogério Barrios" userId="a8b8bb80050c1897" providerId="LiveId" clId="{C1457701-1F71-47F5-B771-3EBAEA59E4D6}" dt="2026-06-12T16:18:29.639" v="1571" actId="478"/>
          <ac:picMkLst>
            <pc:docMk/>
            <pc:sldMk cId="0" sldId="267"/>
            <ac:picMk id="43" creationId="{D09532A8-DD77-8B80-C237-31063D25E477}"/>
          </ac:picMkLst>
        </pc:picChg>
        <pc:picChg chg="add">
          <ac:chgData name="Rogério Barrios" userId="a8b8bb80050c1897" providerId="LiveId" clId="{C1457701-1F71-47F5-B771-3EBAEA59E4D6}" dt="2026-06-12T16:18:31.864" v="1572" actId="22"/>
          <ac:picMkLst>
            <pc:docMk/>
            <pc:sldMk cId="0" sldId="267"/>
            <ac:picMk id="45" creationId="{439781BF-29C5-B318-C69B-CAD0D93F0EE7}"/>
          </ac:picMkLst>
        </pc:picChg>
        <pc:picChg chg="add del mod">
          <ac:chgData name="Rogério Barrios" userId="a8b8bb80050c1897" providerId="LiveId" clId="{C1457701-1F71-47F5-B771-3EBAEA59E4D6}" dt="2026-06-12T13:48:05.657" v="248" actId="478"/>
          <ac:picMkLst>
            <pc:docMk/>
            <pc:sldMk cId="0" sldId="267"/>
            <ac:picMk id="1026" creationId="{EDCD3FFC-46A2-F788-E85E-6D3968C3F85B}"/>
          </ac:picMkLst>
        </pc:picChg>
        <pc:picChg chg="add mod">
          <ac:chgData name="Rogério Barrios" userId="a8b8bb80050c1897" providerId="LiveId" clId="{C1457701-1F71-47F5-B771-3EBAEA59E4D6}" dt="2026-06-12T13:48:13.678" v="249" actId="1076"/>
          <ac:picMkLst>
            <pc:docMk/>
            <pc:sldMk cId="0" sldId="267"/>
            <ac:picMk id="1028" creationId="{B596EBCD-52AC-2722-BE65-422DE65BA37C}"/>
          </ac:picMkLst>
        </pc:picChg>
        <pc:picChg chg="add del mod">
          <ac:chgData name="Rogério Barrios" userId="a8b8bb80050c1897" providerId="LiveId" clId="{C1457701-1F71-47F5-B771-3EBAEA59E4D6}" dt="2026-06-12T13:51:25.191" v="274" actId="478"/>
          <ac:picMkLst>
            <pc:docMk/>
            <pc:sldMk cId="0" sldId="267"/>
            <ac:picMk id="1032" creationId="{FFC12608-0A50-1082-EDDB-984F430E4FBC}"/>
          </ac:picMkLst>
        </pc:picChg>
        <pc:picChg chg="add mod">
          <ac:chgData name="Rogério Barrios" userId="a8b8bb80050c1897" providerId="LiveId" clId="{C1457701-1F71-47F5-B771-3EBAEA59E4D6}" dt="2026-06-12T13:51:36.037" v="277" actId="1076"/>
          <ac:picMkLst>
            <pc:docMk/>
            <pc:sldMk cId="0" sldId="267"/>
            <ac:picMk id="1034" creationId="{C81B2380-BD00-03DD-8200-715A9EA9273A}"/>
          </ac:picMkLst>
        </pc:picChg>
      </pc:sldChg>
      <pc:sldChg chg="addSp delSp modSp del mod">
        <pc:chgData name="Rogério Barrios" userId="a8b8bb80050c1897" providerId="LiveId" clId="{C1457701-1F71-47F5-B771-3EBAEA59E4D6}" dt="2026-06-12T16:13:58.517" v="1549" actId="2696"/>
        <pc:sldMkLst>
          <pc:docMk/>
          <pc:sldMk cId="4060753585" sldId="268"/>
        </pc:sldMkLst>
        <pc:spChg chg="mod">
          <ac:chgData name="Rogério Barrios" userId="a8b8bb80050c1897" providerId="LiveId" clId="{C1457701-1F71-47F5-B771-3EBAEA59E4D6}" dt="2026-06-12T14:51:52.753" v="1074" actId="207"/>
          <ac:spMkLst>
            <pc:docMk/>
            <pc:sldMk cId="4060753585" sldId="268"/>
            <ac:spMk id="7" creationId="{00000000-0000-0000-0000-000000000000}"/>
          </ac:spMkLst>
        </pc:spChg>
        <pc:spChg chg="add del">
          <ac:chgData name="Rogério Barrios" userId="a8b8bb80050c1897" providerId="LiveId" clId="{C1457701-1F71-47F5-B771-3EBAEA59E4D6}" dt="2026-06-12T14:13:04.274" v="557" actId="478"/>
          <ac:spMkLst>
            <pc:docMk/>
            <pc:sldMk cId="4060753585" sldId="268"/>
            <ac:spMk id="16" creationId="{D01C1881-1F27-0802-F32B-4A5D4341F773}"/>
          </ac:spMkLst>
        </pc:spChg>
        <pc:spChg chg="add del mod">
          <ac:chgData name="Rogério Barrios" userId="a8b8bb80050c1897" providerId="LiveId" clId="{C1457701-1F71-47F5-B771-3EBAEA59E4D6}" dt="2026-06-12T14:12:56.186" v="555" actId="478"/>
          <ac:spMkLst>
            <pc:docMk/>
            <pc:sldMk cId="4060753585" sldId="268"/>
            <ac:spMk id="18" creationId="{86AE46DC-CD43-CF79-6892-A848E3D4040C}"/>
          </ac:spMkLst>
        </pc:spChg>
        <pc:picChg chg="add del mod">
          <ac:chgData name="Rogério Barrios" userId="a8b8bb80050c1897" providerId="LiveId" clId="{C1457701-1F71-47F5-B771-3EBAEA59E4D6}" dt="2026-06-12T13:53:14.374" v="301" actId="478"/>
          <ac:picMkLst>
            <pc:docMk/>
            <pc:sldMk cId="4060753585" sldId="268"/>
            <ac:picMk id="4" creationId="{1823CC0E-6947-C271-78D4-B2D8D5113CDA}"/>
          </ac:picMkLst>
        </pc:picChg>
        <pc:picChg chg="add mod">
          <ac:chgData name="Rogério Barrios" userId="a8b8bb80050c1897" providerId="LiveId" clId="{C1457701-1F71-47F5-B771-3EBAEA59E4D6}" dt="2026-06-12T13:53:43.255" v="308" actId="1038"/>
          <ac:picMkLst>
            <pc:docMk/>
            <pc:sldMk cId="4060753585" sldId="268"/>
            <ac:picMk id="12" creationId="{CC6F07F9-4436-0D31-AACC-E41DF98D42E5}"/>
          </ac:picMkLst>
        </pc:picChg>
        <pc:picChg chg="add del">
          <ac:chgData name="Rogério Barrios" userId="a8b8bb80050c1897" providerId="LiveId" clId="{C1457701-1F71-47F5-B771-3EBAEA59E4D6}" dt="2026-06-12T14:13:03.754" v="556" actId="22"/>
          <ac:picMkLst>
            <pc:docMk/>
            <pc:sldMk cId="4060753585" sldId="268"/>
            <ac:picMk id="14" creationId="{EE834CBC-0002-07F3-C517-8EAE6C9CF7B2}"/>
          </ac:picMkLst>
        </pc:picChg>
        <pc:picChg chg="add del mod">
          <ac:chgData name="Rogério Barrios" userId="a8b8bb80050c1897" providerId="LiveId" clId="{C1457701-1F71-47F5-B771-3EBAEA59E4D6}" dt="2026-06-12T14:12:55.249" v="554" actId="22"/>
          <ac:picMkLst>
            <pc:docMk/>
            <pc:sldMk cId="4060753585" sldId="268"/>
            <ac:picMk id="19" creationId="{04E339C2-6161-B5D1-3240-A791492CA246}"/>
          </ac:picMkLst>
        </pc:picChg>
      </pc:sldChg>
      <pc:sldChg chg="addSp delSp modSp mod">
        <pc:chgData name="Rogério Barrios" userId="a8b8bb80050c1897" providerId="LiveId" clId="{C1457701-1F71-47F5-B771-3EBAEA59E4D6}" dt="2026-06-12T16:24:29.573" v="1616" actId="22"/>
        <pc:sldMkLst>
          <pc:docMk/>
          <pc:sldMk cId="0" sldId="269"/>
        </pc:sldMkLst>
        <pc:spChg chg="mod">
          <ac:chgData name="Rogério Barrios" userId="a8b8bb80050c1897" providerId="LiveId" clId="{C1457701-1F71-47F5-B771-3EBAEA59E4D6}" dt="2026-06-12T15:14:35.672" v="1456" actId="1076"/>
          <ac:spMkLst>
            <pc:docMk/>
            <pc:sldMk cId="0" sldId="269"/>
            <ac:spMk id="4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2:38.186" v="1347" actId="20577"/>
          <ac:spMkLst>
            <pc:docMk/>
            <pc:sldMk cId="0" sldId="269"/>
            <ac:spMk id="7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5:06.160" v="1459" actId="1076"/>
          <ac:spMkLst>
            <pc:docMk/>
            <pc:sldMk cId="0" sldId="269"/>
            <ac:spMk id="9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5:13.527" v="1462" actId="403"/>
          <ac:spMkLst>
            <pc:docMk/>
            <pc:sldMk cId="0" sldId="269"/>
            <ac:spMk id="11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5:20.498" v="1465" actId="403"/>
          <ac:spMkLst>
            <pc:docMk/>
            <pc:sldMk cId="0" sldId="269"/>
            <ac:spMk id="13" creationId="{00000000-0000-0000-0000-000000000000}"/>
          </ac:spMkLst>
        </pc:spChg>
        <pc:spChg chg="mod">
          <ac:chgData name="Rogério Barrios" userId="a8b8bb80050c1897" providerId="LiveId" clId="{C1457701-1F71-47F5-B771-3EBAEA59E4D6}" dt="2026-06-12T15:15:36.913" v="1468" actId="14100"/>
          <ac:spMkLst>
            <pc:docMk/>
            <pc:sldMk cId="0" sldId="269"/>
            <ac:spMk id="14" creationId="{00000000-0000-0000-0000-000000000000}"/>
          </ac:spMkLst>
        </pc:spChg>
        <pc:picChg chg="del">
          <ac:chgData name="Rogério Barrios" userId="a8b8bb80050c1897" providerId="LiveId" clId="{C1457701-1F71-47F5-B771-3EBAEA59E4D6}" dt="2026-06-12T15:11:49.759" v="1282" actId="478"/>
          <ac:picMkLst>
            <pc:docMk/>
            <pc:sldMk cId="0" sldId="269"/>
            <ac:picMk id="15" creationId="{462D2206-6B66-64E7-CA39-7E771CEB77FA}"/>
          </ac:picMkLst>
        </pc:picChg>
        <pc:picChg chg="add mod">
          <ac:chgData name="Rogério Barrios" userId="a8b8bb80050c1897" providerId="LiveId" clId="{C1457701-1F71-47F5-B771-3EBAEA59E4D6}" dt="2026-06-12T15:12:00.120" v="1286" actId="1076"/>
          <ac:picMkLst>
            <pc:docMk/>
            <pc:sldMk cId="0" sldId="269"/>
            <ac:picMk id="16" creationId="{BA3D9006-48EF-610C-7D10-49A08F86743A}"/>
          </ac:picMkLst>
        </pc:picChg>
        <pc:picChg chg="add mod">
          <ac:chgData name="Rogério Barrios" userId="a8b8bb80050c1897" providerId="LiveId" clId="{C1457701-1F71-47F5-B771-3EBAEA59E4D6}" dt="2026-06-12T16:24:25.145" v="1614" actId="1076"/>
          <ac:picMkLst>
            <pc:docMk/>
            <pc:sldMk cId="0" sldId="269"/>
            <ac:picMk id="19" creationId="{BB6129BF-147C-71F7-B2DB-68A974E4867D}"/>
          </ac:picMkLst>
        </pc:picChg>
        <pc:picChg chg="add del">
          <ac:chgData name="Rogério Barrios" userId="a8b8bb80050c1897" providerId="LiveId" clId="{C1457701-1F71-47F5-B771-3EBAEA59E4D6}" dt="2026-06-12T16:20:49.681" v="1592" actId="22"/>
          <ac:picMkLst>
            <pc:docMk/>
            <pc:sldMk cId="0" sldId="269"/>
            <ac:picMk id="21" creationId="{EDFD95AC-E116-B773-CEFE-D3DAA513892C}"/>
          </ac:picMkLst>
        </pc:picChg>
        <pc:picChg chg="add del mod">
          <ac:chgData name="Rogério Barrios" userId="a8b8bb80050c1897" providerId="LiveId" clId="{C1457701-1F71-47F5-B771-3EBAEA59E4D6}" dt="2026-06-12T16:24:27.584" v="1615" actId="478"/>
          <ac:picMkLst>
            <pc:docMk/>
            <pc:sldMk cId="0" sldId="269"/>
            <ac:picMk id="23" creationId="{83B0A46E-13B0-EC03-9928-AE153B074C29}"/>
          </ac:picMkLst>
        </pc:picChg>
        <pc:picChg chg="add">
          <ac:chgData name="Rogério Barrios" userId="a8b8bb80050c1897" providerId="LiveId" clId="{C1457701-1F71-47F5-B771-3EBAEA59E4D6}" dt="2026-06-12T16:24:29.573" v="1616" actId="22"/>
          <ac:picMkLst>
            <pc:docMk/>
            <pc:sldMk cId="0" sldId="269"/>
            <ac:picMk id="25" creationId="{CCA7107C-8AB8-6829-60CE-4F0F02F343F7}"/>
          </ac:picMkLst>
        </pc:picChg>
      </pc:sldChg>
      <pc:sldChg chg="addSp delSp modSp mod">
        <pc:chgData name="Rogério Barrios" userId="a8b8bb80050c1897" providerId="LiveId" clId="{C1457701-1F71-47F5-B771-3EBAEA59E4D6}" dt="2026-06-12T16:18:59.115" v="1577" actId="1076"/>
        <pc:sldMkLst>
          <pc:docMk/>
          <pc:sldMk cId="2422279283" sldId="270"/>
        </pc:sldMkLst>
        <pc:spChg chg="del">
          <ac:chgData name="Rogério Barrios" userId="a8b8bb80050c1897" providerId="LiveId" clId="{C1457701-1F71-47F5-B771-3EBAEA59E4D6}" dt="2026-06-12T14:25:54.074" v="585" actId="478"/>
          <ac:spMkLst>
            <pc:docMk/>
            <pc:sldMk cId="2422279283" sldId="270"/>
            <ac:spMk id="6" creationId="{E726F2C9-B151-9A85-7C29-1486F4B272B8}"/>
          </ac:spMkLst>
        </pc:spChg>
        <pc:spChg chg="del">
          <ac:chgData name="Rogério Barrios" userId="a8b8bb80050c1897" providerId="LiveId" clId="{C1457701-1F71-47F5-B771-3EBAEA59E4D6}" dt="2026-06-12T14:25:53.038" v="584" actId="478"/>
          <ac:spMkLst>
            <pc:docMk/>
            <pc:sldMk cId="2422279283" sldId="270"/>
            <ac:spMk id="8" creationId="{96A390D6-653E-6BD7-34C6-538FD8445907}"/>
          </ac:spMkLst>
        </pc:spChg>
        <pc:spChg chg="del mod">
          <ac:chgData name="Rogério Barrios" userId="a8b8bb80050c1897" providerId="LiveId" clId="{C1457701-1F71-47F5-B771-3EBAEA59E4D6}" dt="2026-06-12T14:25:51.953" v="583" actId="478"/>
          <ac:spMkLst>
            <pc:docMk/>
            <pc:sldMk cId="2422279283" sldId="270"/>
            <ac:spMk id="10" creationId="{992B2EC4-1516-1EEA-5D6F-D111E0681A2D}"/>
          </ac:spMkLst>
        </pc:spChg>
        <pc:spChg chg="add mod ord">
          <ac:chgData name="Rogério Barrios" userId="a8b8bb80050c1897" providerId="LiveId" clId="{C1457701-1F71-47F5-B771-3EBAEA59E4D6}" dt="2026-06-12T14:26:17.370" v="589" actId="208"/>
          <ac:spMkLst>
            <pc:docMk/>
            <pc:sldMk cId="2422279283" sldId="270"/>
            <ac:spMk id="22" creationId="{34AC618A-B4C9-F3C2-17A6-039B7626840A}"/>
          </ac:spMkLst>
        </pc:spChg>
        <pc:spChg chg="add mod">
          <ac:chgData name="Rogério Barrios" userId="a8b8bb80050c1897" providerId="LiveId" clId="{C1457701-1F71-47F5-B771-3EBAEA59E4D6}" dt="2026-06-12T14:32:22.611" v="618" actId="1037"/>
          <ac:spMkLst>
            <pc:docMk/>
            <pc:sldMk cId="2422279283" sldId="270"/>
            <ac:spMk id="26" creationId="{AC5E23DF-1064-AD90-05FB-4FF0AB950F8B}"/>
          </ac:spMkLst>
        </pc:spChg>
        <pc:picChg chg="del">
          <ac:chgData name="Rogério Barrios" userId="a8b8bb80050c1897" providerId="LiveId" clId="{C1457701-1F71-47F5-B771-3EBAEA59E4D6}" dt="2026-06-12T14:20:36.123" v="558" actId="478"/>
          <ac:picMkLst>
            <pc:docMk/>
            <pc:sldMk cId="2422279283" sldId="270"/>
            <ac:picMk id="3" creationId="{E6FBC909-7DED-A997-DA4A-9F5BB976FC1F}"/>
          </ac:picMkLst>
        </pc:picChg>
        <pc:picChg chg="add del mod">
          <ac:chgData name="Rogério Barrios" userId="a8b8bb80050c1897" providerId="LiveId" clId="{C1457701-1F71-47F5-B771-3EBAEA59E4D6}" dt="2026-06-12T14:24:41.555" v="569" actId="478"/>
          <ac:picMkLst>
            <pc:docMk/>
            <pc:sldMk cId="2422279283" sldId="270"/>
            <ac:picMk id="4" creationId="{6CAA38DF-872B-B5DF-C66D-0ED51A8369B4}"/>
          </ac:picMkLst>
        </pc:picChg>
        <pc:picChg chg="del">
          <ac:chgData name="Rogério Barrios" userId="a8b8bb80050c1897" providerId="LiveId" clId="{C1457701-1F71-47F5-B771-3EBAEA59E4D6}" dt="2026-06-12T14:20:41.080" v="560" actId="478"/>
          <ac:picMkLst>
            <pc:docMk/>
            <pc:sldMk cId="2422279283" sldId="270"/>
            <ac:picMk id="5" creationId="{C297E979-845A-7E34-BBF4-3B655A71B355}"/>
          </ac:picMkLst>
        </pc:picChg>
        <pc:picChg chg="add del mod">
          <ac:chgData name="Rogério Barrios" userId="a8b8bb80050c1897" providerId="LiveId" clId="{C1457701-1F71-47F5-B771-3EBAEA59E4D6}" dt="2026-06-12T14:26:24.002" v="590" actId="478"/>
          <ac:picMkLst>
            <pc:docMk/>
            <pc:sldMk cId="2422279283" sldId="270"/>
            <ac:picMk id="9" creationId="{D9B2AA4D-8E20-733F-4EE4-6B3B074D8C0C}"/>
          </ac:picMkLst>
        </pc:picChg>
        <pc:picChg chg="add del">
          <ac:chgData name="Rogério Barrios" userId="a8b8bb80050c1897" providerId="LiveId" clId="{C1457701-1F71-47F5-B771-3EBAEA59E4D6}" dt="2026-06-12T14:21:33.505" v="566" actId="22"/>
          <ac:picMkLst>
            <pc:docMk/>
            <pc:sldMk cId="2422279283" sldId="270"/>
            <ac:picMk id="12" creationId="{E139D843-32AF-7D5F-47FA-186472C6A618}"/>
          </ac:picMkLst>
        </pc:picChg>
        <pc:picChg chg="add del">
          <ac:chgData name="Rogério Barrios" userId="a8b8bb80050c1897" providerId="LiveId" clId="{C1457701-1F71-47F5-B771-3EBAEA59E4D6}" dt="2026-06-12T14:21:40.093" v="568" actId="22"/>
          <ac:picMkLst>
            <pc:docMk/>
            <pc:sldMk cId="2422279283" sldId="270"/>
            <ac:picMk id="14" creationId="{9F959922-5BC4-E8F8-6534-DB2C614C35A1}"/>
          </ac:picMkLst>
        </pc:picChg>
        <pc:picChg chg="add del mod">
          <ac:chgData name="Rogério Barrios" userId="a8b8bb80050c1897" providerId="LiveId" clId="{C1457701-1F71-47F5-B771-3EBAEA59E4D6}" dt="2026-06-12T14:24:52.671" v="575" actId="22"/>
          <ac:picMkLst>
            <pc:docMk/>
            <pc:sldMk cId="2422279283" sldId="270"/>
            <ac:picMk id="16" creationId="{65ACA88B-05B8-CECE-DCC2-8FC058105CA6}"/>
          </ac:picMkLst>
        </pc:picChg>
        <pc:picChg chg="add del">
          <ac:chgData name="Rogério Barrios" userId="a8b8bb80050c1897" providerId="LiveId" clId="{C1457701-1F71-47F5-B771-3EBAEA59E4D6}" dt="2026-06-12T14:25:06.030" v="577" actId="478"/>
          <ac:picMkLst>
            <pc:docMk/>
            <pc:sldMk cId="2422279283" sldId="270"/>
            <ac:picMk id="18" creationId="{0A9F3D70-9EF9-51F9-A967-7F96F71845D7}"/>
          </ac:picMkLst>
        </pc:picChg>
        <pc:picChg chg="add mod">
          <ac:chgData name="Rogério Barrios" userId="a8b8bb80050c1897" providerId="LiveId" clId="{C1457701-1F71-47F5-B771-3EBAEA59E4D6}" dt="2026-06-12T14:25:21.208" v="579" actId="1076"/>
          <ac:picMkLst>
            <pc:docMk/>
            <pc:sldMk cId="2422279283" sldId="270"/>
            <ac:picMk id="20" creationId="{4E37F8B6-02CA-4B85-BAD9-02E51C39D2FA}"/>
          </ac:picMkLst>
        </pc:picChg>
        <pc:picChg chg="add mod">
          <ac:chgData name="Rogério Barrios" userId="a8b8bb80050c1897" providerId="LiveId" clId="{C1457701-1F71-47F5-B771-3EBAEA59E4D6}" dt="2026-06-12T14:26:43.952" v="594" actId="1076"/>
          <ac:picMkLst>
            <pc:docMk/>
            <pc:sldMk cId="2422279283" sldId="270"/>
            <ac:picMk id="24" creationId="{F1BCC423-7026-1665-40F1-700448AD29B9}"/>
          </ac:picMkLst>
        </pc:picChg>
        <pc:picChg chg="add mod">
          <ac:chgData name="Rogério Barrios" userId="a8b8bb80050c1897" providerId="LiveId" clId="{C1457701-1F71-47F5-B771-3EBAEA59E4D6}" dt="2026-06-12T16:18:59.115" v="1577" actId="1076"/>
          <ac:picMkLst>
            <pc:docMk/>
            <pc:sldMk cId="2422279283" sldId="270"/>
            <ac:picMk id="28" creationId="{8FCBA34E-9786-2AE7-8211-4366E757537A}"/>
          </ac:picMkLst>
        </pc:picChg>
      </pc:sldChg>
      <pc:sldChg chg="addSp delSp modSp mod">
        <pc:chgData name="Rogério Barrios" userId="a8b8bb80050c1897" providerId="LiveId" clId="{C1457701-1F71-47F5-B771-3EBAEA59E4D6}" dt="2026-06-12T16:22:55.344" v="1598" actId="1076"/>
        <pc:sldMkLst>
          <pc:docMk/>
          <pc:sldMk cId="1308093430" sldId="271"/>
        </pc:sldMkLst>
        <pc:spChg chg="add del mod">
          <ac:chgData name="Rogério Barrios" userId="a8b8bb80050c1897" providerId="LiveId" clId="{C1457701-1F71-47F5-B771-3EBAEA59E4D6}" dt="2026-06-12T14:36:11.423" v="650" actId="478"/>
          <ac:spMkLst>
            <pc:docMk/>
            <pc:sldMk cId="1308093430" sldId="271"/>
            <ac:spMk id="2" creationId="{DF5C45DF-6419-0FBB-C9A5-74FD9B0D6F4B}"/>
          </ac:spMkLst>
        </pc:spChg>
        <pc:spChg chg="add del mod ord">
          <ac:chgData name="Rogério Barrios" userId="a8b8bb80050c1897" providerId="LiveId" clId="{C1457701-1F71-47F5-B771-3EBAEA59E4D6}" dt="2026-06-12T14:34:03.712" v="633" actId="478"/>
          <ac:spMkLst>
            <pc:docMk/>
            <pc:sldMk cId="1308093430" sldId="271"/>
            <ac:spMk id="10" creationId="{EA4CE57F-0FF4-9FC7-8CE4-50D32EFF284D}"/>
          </ac:spMkLst>
        </pc:spChg>
        <pc:picChg chg="del">
          <ac:chgData name="Rogério Barrios" userId="a8b8bb80050c1897" providerId="LiveId" clId="{C1457701-1F71-47F5-B771-3EBAEA59E4D6}" dt="2026-06-12T14:32:39.336" v="619" actId="478"/>
          <ac:picMkLst>
            <pc:docMk/>
            <pc:sldMk cId="1308093430" sldId="271"/>
            <ac:picMk id="3" creationId="{01151FCC-07F8-4C28-8B32-39E15F73A21A}"/>
          </ac:picMkLst>
        </pc:picChg>
        <pc:picChg chg="del mod ord">
          <ac:chgData name="Rogério Barrios" userId="a8b8bb80050c1897" providerId="LiveId" clId="{C1457701-1F71-47F5-B771-3EBAEA59E4D6}" dt="2026-06-12T14:32:40.660" v="620" actId="478"/>
          <ac:picMkLst>
            <pc:docMk/>
            <pc:sldMk cId="1308093430" sldId="271"/>
            <ac:picMk id="5" creationId="{AA9D7310-320E-00BD-8601-FC6EA75177FB}"/>
          </ac:picMkLst>
        </pc:picChg>
        <pc:picChg chg="add mod">
          <ac:chgData name="Rogério Barrios" userId="a8b8bb80050c1897" providerId="LiveId" clId="{C1457701-1F71-47F5-B771-3EBAEA59E4D6}" dt="2026-06-12T14:34:05.699" v="634" actId="1076"/>
          <ac:picMkLst>
            <pc:docMk/>
            <pc:sldMk cId="1308093430" sldId="271"/>
            <ac:picMk id="6" creationId="{4A115428-991B-7BB3-444A-6578809E9BF6}"/>
          </ac:picMkLst>
        </pc:picChg>
        <pc:picChg chg="add del">
          <ac:chgData name="Rogério Barrios" userId="a8b8bb80050c1897" providerId="LiveId" clId="{C1457701-1F71-47F5-B771-3EBAEA59E4D6}" dt="2026-06-12T14:33:02.633" v="624" actId="478"/>
          <ac:picMkLst>
            <pc:docMk/>
            <pc:sldMk cId="1308093430" sldId="271"/>
            <ac:picMk id="8" creationId="{3FB7D47D-F020-AF2D-0741-48CDD3E21938}"/>
          </ac:picMkLst>
        </pc:picChg>
        <pc:picChg chg="add mod">
          <ac:chgData name="Rogério Barrios" userId="a8b8bb80050c1897" providerId="LiveId" clId="{C1457701-1F71-47F5-B771-3EBAEA59E4D6}" dt="2026-06-12T14:34:12.692" v="635" actId="1076"/>
          <ac:picMkLst>
            <pc:docMk/>
            <pc:sldMk cId="1308093430" sldId="271"/>
            <ac:picMk id="12" creationId="{2F03BBE8-03D4-A70F-69EF-AF92727AEEEE}"/>
          </ac:picMkLst>
        </pc:picChg>
        <pc:picChg chg="add del mod">
          <ac:chgData name="Rogério Barrios" userId="a8b8bb80050c1897" providerId="LiveId" clId="{C1457701-1F71-47F5-B771-3EBAEA59E4D6}" dt="2026-06-12T14:34:43.368" v="639" actId="478"/>
          <ac:picMkLst>
            <pc:docMk/>
            <pc:sldMk cId="1308093430" sldId="271"/>
            <ac:picMk id="14" creationId="{265EDC15-E309-8461-06DD-41CF3BC8C3BE}"/>
          </ac:picMkLst>
        </pc:picChg>
        <pc:picChg chg="add del mod ord modCrop">
          <ac:chgData name="Rogério Barrios" userId="a8b8bb80050c1897" providerId="LiveId" clId="{C1457701-1F71-47F5-B771-3EBAEA59E4D6}" dt="2026-06-12T14:36:08.936" v="649" actId="167"/>
          <ac:picMkLst>
            <pc:docMk/>
            <pc:sldMk cId="1308093430" sldId="271"/>
            <ac:picMk id="16" creationId="{931346C3-145D-412B-1924-406A9945DA95}"/>
          </ac:picMkLst>
        </pc:picChg>
        <pc:picChg chg="add mod">
          <ac:chgData name="Rogério Barrios" userId="a8b8bb80050c1897" providerId="LiveId" clId="{C1457701-1F71-47F5-B771-3EBAEA59E4D6}" dt="2026-06-12T16:22:55.344" v="1598" actId="1076"/>
          <ac:picMkLst>
            <pc:docMk/>
            <pc:sldMk cId="1308093430" sldId="271"/>
            <ac:picMk id="18" creationId="{F41D3A46-8354-F7E7-7B84-2A4A7190578B}"/>
          </ac:picMkLst>
        </pc:picChg>
      </pc:sldChg>
      <pc:sldChg chg="addSp delSp modSp mod">
        <pc:chgData name="Rogério Barrios" userId="a8b8bb80050c1897" providerId="LiveId" clId="{C1457701-1F71-47F5-B771-3EBAEA59E4D6}" dt="2026-06-12T16:19:44.026" v="1584" actId="1076"/>
        <pc:sldMkLst>
          <pc:docMk/>
          <pc:sldMk cId="1512366529" sldId="272"/>
        </pc:sldMkLst>
        <pc:spChg chg="add del mod">
          <ac:chgData name="Rogério Barrios" userId="a8b8bb80050c1897" providerId="LiveId" clId="{C1457701-1F71-47F5-B771-3EBAEA59E4D6}" dt="2026-06-12T14:55:34.001" v="1098" actId="478"/>
          <ac:spMkLst>
            <pc:docMk/>
            <pc:sldMk cId="1512366529" sldId="272"/>
            <ac:spMk id="2" creationId="{79B0F5AC-1880-6F1C-F69A-E4AA47964969}"/>
          </ac:spMkLst>
        </pc:spChg>
        <pc:spChg chg="add del mod">
          <ac:chgData name="Rogério Barrios" userId="a8b8bb80050c1897" providerId="LiveId" clId="{C1457701-1F71-47F5-B771-3EBAEA59E4D6}" dt="2026-06-12T14:55:34.001" v="1098" actId="478"/>
          <ac:spMkLst>
            <pc:docMk/>
            <pc:sldMk cId="1512366529" sldId="272"/>
            <ac:spMk id="4" creationId="{B7B69EB1-AE9C-01BB-D289-AA950AECE85F}"/>
          </ac:spMkLst>
        </pc:spChg>
        <pc:picChg chg="del">
          <ac:chgData name="Rogério Barrios" userId="a8b8bb80050c1897" providerId="LiveId" clId="{C1457701-1F71-47F5-B771-3EBAEA59E4D6}" dt="2026-06-12T14:55:34.001" v="1098" actId="478"/>
          <ac:picMkLst>
            <pc:docMk/>
            <pc:sldMk cId="1512366529" sldId="272"/>
            <ac:picMk id="3" creationId="{152C10AC-B069-8E59-F4A4-957B74116AF1}"/>
          </ac:picMkLst>
        </pc:picChg>
        <pc:picChg chg="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5" creationId="{3D1DB96A-A476-E229-0D01-EA8E6CCA66DE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7" creationId="{79950B6C-E9AF-234D-1828-752D18F8902B}"/>
          </ac:picMkLst>
        </pc:picChg>
        <pc:picChg chg="add">
          <ac:chgData name="Rogério Barrios" userId="a8b8bb80050c1897" providerId="LiveId" clId="{C1457701-1F71-47F5-B771-3EBAEA59E4D6}" dt="2026-06-12T14:55:36.379" v="1099" actId="22"/>
          <ac:picMkLst>
            <pc:docMk/>
            <pc:sldMk cId="1512366529" sldId="272"/>
            <ac:picMk id="8" creationId="{9DAB3B02-063C-2035-C43F-43D92E0FFDE0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9" creationId="{90F525F8-20BC-2A3F-6B33-F250EAFDE13F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11" creationId="{65ACBEE5-8150-6B51-BE46-C177DD0A43B4}"/>
          </ac:picMkLst>
        </pc:picChg>
        <pc:picChg chg="add del">
          <ac:chgData name="Rogério Barrios" userId="a8b8bb80050c1897" providerId="LiveId" clId="{C1457701-1F71-47F5-B771-3EBAEA59E4D6}" dt="2026-06-12T15:03:05.644" v="1203" actId="22"/>
          <ac:picMkLst>
            <pc:docMk/>
            <pc:sldMk cId="1512366529" sldId="272"/>
            <ac:picMk id="12" creationId="{52E3E256-28E9-36BE-5929-793A5A033FB0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13" creationId="{302BF683-3A57-4F5A-30F4-E492D395E8F2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15" creationId="{9F29844B-C123-B652-F216-938A3A99CA64}"/>
          </ac:picMkLst>
        </pc:picChg>
        <pc:picChg chg="add mod">
          <ac:chgData name="Rogério Barrios" userId="a8b8bb80050c1897" providerId="LiveId" clId="{C1457701-1F71-47F5-B771-3EBAEA59E4D6}" dt="2026-06-12T15:03:31.077" v="1206" actId="1076"/>
          <ac:picMkLst>
            <pc:docMk/>
            <pc:sldMk cId="1512366529" sldId="272"/>
            <ac:picMk id="16" creationId="{43C9D7F1-EE1C-F737-22FE-9FDCB1929C92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17" creationId="{BD7B579F-9969-0C31-4DFC-7FA090CB6130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19" creationId="{D99C4299-2E3E-4E0A-36B8-D86BE5DD85CC}"/>
          </ac:picMkLst>
        </pc:picChg>
        <pc:picChg chg="add mod">
          <ac:chgData name="Rogério Barrios" userId="a8b8bb80050c1897" providerId="LiveId" clId="{C1457701-1F71-47F5-B771-3EBAEA59E4D6}" dt="2026-06-12T15:03:39.767" v="1208" actId="1076"/>
          <ac:picMkLst>
            <pc:docMk/>
            <pc:sldMk cId="1512366529" sldId="272"/>
            <ac:picMk id="20" creationId="{E4C63FA6-BFE8-4EF7-6C97-8AE245DB094B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21" creationId="{7144F12D-7014-3326-005C-99A76B51296D}"/>
          </ac:picMkLst>
        </pc:picChg>
        <pc:picChg chg="add del mod">
          <ac:chgData name="Rogério Barrios" userId="a8b8bb80050c1897" providerId="LiveId" clId="{C1457701-1F71-47F5-B771-3EBAEA59E4D6}" dt="2026-06-12T14:47:22.929" v="891" actId="478"/>
          <ac:picMkLst>
            <pc:docMk/>
            <pc:sldMk cId="1512366529" sldId="272"/>
            <ac:picMk id="23" creationId="{B9372C0B-6F3F-5881-17F6-8D74AEAA6E78}"/>
          </ac:picMkLst>
        </pc:picChg>
        <pc:picChg chg="add mod">
          <ac:chgData name="Rogério Barrios" userId="a8b8bb80050c1897" providerId="LiveId" clId="{C1457701-1F71-47F5-B771-3EBAEA59E4D6}" dt="2026-06-12T15:03:50.487" v="1210" actId="1076"/>
          <ac:picMkLst>
            <pc:docMk/>
            <pc:sldMk cId="1512366529" sldId="272"/>
            <ac:picMk id="24" creationId="{F5164536-2E66-F1B9-DFB2-A09FE67572EB}"/>
          </ac:picMkLst>
        </pc:picChg>
        <pc:picChg chg="add mod">
          <ac:chgData name="Rogério Barrios" userId="a8b8bb80050c1897" providerId="LiveId" clId="{C1457701-1F71-47F5-B771-3EBAEA59E4D6}" dt="2026-06-12T15:03:58.886" v="1212" actId="1076"/>
          <ac:picMkLst>
            <pc:docMk/>
            <pc:sldMk cId="1512366529" sldId="272"/>
            <ac:picMk id="26" creationId="{3F779A85-903D-E77D-7A92-CDE04690111B}"/>
          </ac:picMkLst>
        </pc:picChg>
        <pc:picChg chg="add mod">
          <ac:chgData name="Rogério Barrios" userId="a8b8bb80050c1897" providerId="LiveId" clId="{C1457701-1F71-47F5-B771-3EBAEA59E4D6}" dt="2026-06-12T15:04:04.175" v="1214" actId="1076"/>
          <ac:picMkLst>
            <pc:docMk/>
            <pc:sldMk cId="1512366529" sldId="272"/>
            <ac:picMk id="28" creationId="{5D37E99B-4B27-FE44-8AB0-03FA6DBB8A65}"/>
          </ac:picMkLst>
        </pc:picChg>
        <pc:picChg chg="add mod">
          <ac:chgData name="Rogério Barrios" userId="a8b8bb80050c1897" providerId="LiveId" clId="{C1457701-1F71-47F5-B771-3EBAEA59E4D6}" dt="2026-06-12T15:04:19.449" v="1216" actId="1076"/>
          <ac:picMkLst>
            <pc:docMk/>
            <pc:sldMk cId="1512366529" sldId="272"/>
            <ac:picMk id="30" creationId="{940A10D2-197F-AAF7-7A76-060476E1912A}"/>
          </ac:picMkLst>
        </pc:picChg>
        <pc:picChg chg="add del">
          <ac:chgData name="Rogério Barrios" userId="a8b8bb80050c1897" providerId="LiveId" clId="{C1457701-1F71-47F5-B771-3EBAEA59E4D6}" dt="2026-06-12T16:19:37.135" v="1582" actId="22"/>
          <ac:picMkLst>
            <pc:docMk/>
            <pc:sldMk cId="1512366529" sldId="272"/>
            <ac:picMk id="32" creationId="{DE338472-D7F0-29AC-9762-86145607DA9B}"/>
          </ac:picMkLst>
        </pc:picChg>
        <pc:picChg chg="add mod">
          <ac:chgData name="Rogério Barrios" userId="a8b8bb80050c1897" providerId="LiveId" clId="{C1457701-1F71-47F5-B771-3EBAEA59E4D6}" dt="2026-06-12T16:19:44.026" v="1584" actId="1076"/>
          <ac:picMkLst>
            <pc:docMk/>
            <pc:sldMk cId="1512366529" sldId="272"/>
            <ac:picMk id="34" creationId="{C145B251-6CFE-BA9F-6322-6F7E26EF8F30}"/>
          </ac:picMkLst>
        </pc:picChg>
      </pc:sldChg>
      <pc:sldChg chg="addSp delSp modSp mod setBg">
        <pc:chgData name="Rogério Barrios" userId="a8b8bb80050c1897" providerId="LiveId" clId="{C1457701-1F71-47F5-B771-3EBAEA59E4D6}" dt="2026-06-12T16:24:10.519" v="1613" actId="26606"/>
        <pc:sldMkLst>
          <pc:docMk/>
          <pc:sldMk cId="3353828472" sldId="273"/>
        </pc:sldMkLst>
        <pc:spChg chg="add">
          <ac:chgData name="Rogério Barrios" userId="a8b8bb80050c1897" providerId="LiveId" clId="{C1457701-1F71-47F5-B771-3EBAEA59E4D6}" dt="2026-06-12T16:24:10.519" v="1613" actId="26606"/>
          <ac:spMkLst>
            <pc:docMk/>
            <pc:sldMk cId="3353828472" sldId="273"/>
            <ac:spMk id="13" creationId="{F3060C83-F051-4F0E-ABAD-AA0DFC48B218}"/>
          </ac:spMkLst>
        </pc:spChg>
        <pc:spChg chg="add">
          <ac:chgData name="Rogério Barrios" userId="a8b8bb80050c1897" providerId="LiveId" clId="{C1457701-1F71-47F5-B771-3EBAEA59E4D6}" dt="2026-06-12T16:24:10.519" v="1613" actId="26606"/>
          <ac:spMkLst>
            <pc:docMk/>
            <pc:sldMk cId="3353828472" sldId="273"/>
            <ac:spMk id="15" creationId="{83C98ABE-055B-441F-B07E-44F97F083C39}"/>
          </ac:spMkLst>
        </pc:spChg>
        <pc:spChg chg="add">
          <ac:chgData name="Rogério Barrios" userId="a8b8bb80050c1897" providerId="LiveId" clId="{C1457701-1F71-47F5-B771-3EBAEA59E4D6}" dt="2026-06-12T16:24:10.519" v="1613" actId="26606"/>
          <ac:spMkLst>
            <pc:docMk/>
            <pc:sldMk cId="3353828472" sldId="273"/>
            <ac:spMk id="17" creationId="{29FDB030-9B49-4CED-8CCD-4D99382388AC}"/>
          </ac:spMkLst>
        </pc:spChg>
        <pc:spChg chg="add">
          <ac:chgData name="Rogério Barrios" userId="a8b8bb80050c1897" providerId="LiveId" clId="{C1457701-1F71-47F5-B771-3EBAEA59E4D6}" dt="2026-06-12T16:24:10.519" v="1613" actId="26606"/>
          <ac:spMkLst>
            <pc:docMk/>
            <pc:sldMk cId="3353828472" sldId="273"/>
            <ac:spMk id="19" creationId="{3783CA14-24A1-485C-8B30-D6A5D87987AD}"/>
          </ac:spMkLst>
        </pc:spChg>
        <pc:spChg chg="add">
          <ac:chgData name="Rogério Barrios" userId="a8b8bb80050c1897" providerId="LiveId" clId="{C1457701-1F71-47F5-B771-3EBAEA59E4D6}" dt="2026-06-12T16:24:10.519" v="1613" actId="26606"/>
          <ac:spMkLst>
            <pc:docMk/>
            <pc:sldMk cId="3353828472" sldId="273"/>
            <ac:spMk id="21" creationId="{9A97C86A-04D6-40F7-AE84-31AB43E6A846}"/>
          </ac:spMkLst>
        </pc:spChg>
        <pc:spChg chg="add">
          <ac:chgData name="Rogério Barrios" userId="a8b8bb80050c1897" providerId="LiveId" clId="{C1457701-1F71-47F5-B771-3EBAEA59E4D6}" dt="2026-06-12T16:24:10.519" v="1613" actId="26606"/>
          <ac:spMkLst>
            <pc:docMk/>
            <pc:sldMk cId="3353828472" sldId="273"/>
            <ac:spMk id="23" creationId="{FF9F2414-84E8-453E-B1F3-389FDE8192D9}"/>
          </ac:spMkLst>
        </pc:spChg>
        <pc:spChg chg="add">
          <ac:chgData name="Rogério Barrios" userId="a8b8bb80050c1897" providerId="LiveId" clId="{C1457701-1F71-47F5-B771-3EBAEA59E4D6}" dt="2026-06-12T16:24:10.519" v="1613" actId="26606"/>
          <ac:spMkLst>
            <pc:docMk/>
            <pc:sldMk cId="3353828472" sldId="273"/>
            <ac:spMk id="25" creationId="{3ECA69A1-7536-43AC-85EF-C7106179F5ED}"/>
          </ac:spMkLst>
        </pc:spChg>
        <pc:picChg chg="del">
          <ac:chgData name="Rogério Barrios" userId="a8b8bb80050c1897" providerId="LiveId" clId="{C1457701-1F71-47F5-B771-3EBAEA59E4D6}" dt="2026-06-12T15:10:46.389" v="1279" actId="478"/>
          <ac:picMkLst>
            <pc:docMk/>
            <pc:sldMk cId="3353828472" sldId="273"/>
            <ac:picMk id="3" creationId="{6E38927A-D859-FE70-81B8-066648B35B19}"/>
          </ac:picMkLst>
        </pc:picChg>
        <pc:picChg chg="add mod">
          <ac:chgData name="Rogério Barrios" userId="a8b8bb80050c1897" providerId="LiveId" clId="{C1457701-1F71-47F5-B771-3EBAEA59E4D6}" dt="2026-06-12T16:24:10.519" v="1613" actId="26606"/>
          <ac:picMkLst>
            <pc:docMk/>
            <pc:sldMk cId="3353828472" sldId="273"/>
            <ac:picMk id="4" creationId="{D7203B65-A935-F2B8-A72C-49301DE68A9F}"/>
          </ac:picMkLst>
        </pc:picChg>
        <pc:picChg chg="add del mod">
          <ac:chgData name="Rogério Barrios" userId="a8b8bb80050c1897" providerId="LiveId" clId="{C1457701-1F71-47F5-B771-3EBAEA59E4D6}" dt="2026-06-12T16:24:07.801" v="1611" actId="478"/>
          <ac:picMkLst>
            <pc:docMk/>
            <pc:sldMk cId="3353828472" sldId="273"/>
            <ac:picMk id="6" creationId="{CEDCD5C7-5633-DD51-F963-5EBC2782BB50}"/>
          </ac:picMkLst>
        </pc:picChg>
        <pc:picChg chg="add">
          <ac:chgData name="Rogério Barrios" userId="a8b8bb80050c1897" providerId="LiveId" clId="{C1457701-1F71-47F5-B771-3EBAEA59E4D6}" dt="2026-06-12T16:24:09.723" v="1612" actId="22"/>
          <ac:picMkLst>
            <pc:docMk/>
            <pc:sldMk cId="3353828472" sldId="273"/>
            <ac:picMk id="8" creationId="{8F917913-A3DB-B416-EFEB-BDD2925D6B52}"/>
          </ac:picMkLst>
        </pc:picChg>
      </pc:sldChg>
      <pc:sldChg chg="addSp delSp modSp new mod">
        <pc:chgData name="Rogério Barrios" userId="a8b8bb80050c1897" providerId="LiveId" clId="{C1457701-1F71-47F5-B771-3EBAEA59E4D6}" dt="2026-06-12T16:33:51.925" v="1764" actId="167"/>
        <pc:sldMkLst>
          <pc:docMk/>
          <pc:sldMk cId="697752164" sldId="274"/>
        </pc:sldMkLst>
        <pc:picChg chg="add del">
          <ac:chgData name="Rogério Barrios" userId="a8b8bb80050c1897" providerId="LiveId" clId="{C1457701-1F71-47F5-B771-3EBAEA59E4D6}" dt="2026-06-12T15:25:51.806" v="1532" actId="478"/>
          <ac:picMkLst>
            <pc:docMk/>
            <pc:sldMk cId="697752164" sldId="274"/>
            <ac:picMk id="3" creationId="{F76B98D8-2CE1-C55C-A59A-5A877DA6C637}"/>
          </ac:picMkLst>
        </pc:picChg>
        <pc:picChg chg="add del">
          <ac:chgData name="Rogério Barrios" userId="a8b8bb80050c1897" providerId="LiveId" clId="{C1457701-1F71-47F5-B771-3EBAEA59E4D6}" dt="2026-06-12T16:33:42.083" v="1761" actId="478"/>
          <ac:picMkLst>
            <pc:docMk/>
            <pc:sldMk cId="697752164" sldId="274"/>
            <ac:picMk id="5" creationId="{CCEF524C-78E0-9807-D92D-697C927A0DF1}"/>
          </ac:picMkLst>
        </pc:picChg>
        <pc:picChg chg="add del mod">
          <ac:chgData name="Rogério Barrios" userId="a8b8bb80050c1897" providerId="LiveId" clId="{C1457701-1F71-47F5-B771-3EBAEA59E4D6}" dt="2026-06-12T16:33:44.830" v="1762" actId="478"/>
          <ac:picMkLst>
            <pc:docMk/>
            <pc:sldMk cId="697752164" sldId="274"/>
            <ac:picMk id="7" creationId="{4FA0625A-C2A5-9EDC-650E-24FF871CABC7}"/>
          </ac:picMkLst>
        </pc:picChg>
        <pc:picChg chg="add">
          <ac:chgData name="Rogério Barrios" userId="a8b8bb80050c1897" providerId="LiveId" clId="{C1457701-1F71-47F5-B771-3EBAEA59E4D6}" dt="2026-06-12T16:21:07.071" v="1596" actId="22"/>
          <ac:picMkLst>
            <pc:docMk/>
            <pc:sldMk cId="697752164" sldId="274"/>
            <ac:picMk id="9" creationId="{4C0B5034-8297-14D1-8126-B8905946A587}"/>
          </ac:picMkLst>
        </pc:picChg>
        <pc:picChg chg="add ord">
          <ac:chgData name="Rogério Barrios" userId="a8b8bb80050c1897" providerId="LiveId" clId="{C1457701-1F71-47F5-B771-3EBAEA59E4D6}" dt="2026-06-12T16:33:51.925" v="1764" actId="167"/>
          <ac:picMkLst>
            <pc:docMk/>
            <pc:sldMk cId="697752164" sldId="274"/>
            <ac:picMk id="11" creationId="{A785D510-167A-DE93-8B32-A9E922F52EBB}"/>
          </ac:picMkLst>
        </pc:picChg>
      </pc:sldChg>
      <pc:sldChg chg="addSp modSp new mod">
        <pc:chgData name="Rogério Barrios" userId="a8b8bb80050c1897" providerId="LiveId" clId="{C1457701-1F71-47F5-B771-3EBAEA59E4D6}" dt="2026-06-12T16:18:22.549" v="1570" actId="1036"/>
        <pc:sldMkLst>
          <pc:docMk/>
          <pc:sldMk cId="3397371838" sldId="275"/>
        </pc:sldMkLst>
        <pc:picChg chg="add">
          <ac:chgData name="Rogério Barrios" userId="a8b8bb80050c1897" providerId="LiveId" clId="{C1457701-1F71-47F5-B771-3EBAEA59E4D6}" dt="2026-06-12T16:13:55.894" v="1548" actId="22"/>
          <ac:picMkLst>
            <pc:docMk/>
            <pc:sldMk cId="3397371838" sldId="275"/>
            <ac:picMk id="3" creationId="{6683BCF5-7DD7-CC76-37B8-6070ABEB4FCB}"/>
          </ac:picMkLst>
        </pc:picChg>
        <pc:picChg chg="add mod">
          <ac:chgData name="Rogério Barrios" userId="a8b8bb80050c1897" providerId="LiveId" clId="{C1457701-1F71-47F5-B771-3EBAEA59E4D6}" dt="2026-06-12T16:18:22.549" v="1570" actId="1036"/>
          <ac:picMkLst>
            <pc:docMk/>
            <pc:sldMk cId="3397371838" sldId="275"/>
            <ac:picMk id="5" creationId="{3F67A183-E131-125E-EF6A-72C08943AC5A}"/>
          </ac:picMkLst>
        </pc:picChg>
      </pc:sldChg>
      <pc:sldChg chg="addSp delSp modSp new mod">
        <pc:chgData name="Rogério Barrios" userId="a8b8bb80050c1897" providerId="LiveId" clId="{C1457701-1F71-47F5-B771-3EBAEA59E4D6}" dt="2026-06-12T16:34:05.410" v="1766" actId="1076"/>
        <pc:sldMkLst>
          <pc:docMk/>
          <pc:sldMk cId="1916481168" sldId="276"/>
        </pc:sldMkLst>
        <pc:spChg chg="add del mod ord">
          <ac:chgData name="Rogério Barrios" userId="a8b8bb80050c1897" providerId="LiveId" clId="{C1457701-1F71-47F5-B771-3EBAEA59E4D6}" dt="2026-06-12T16:26:34.647" v="1630" actId="478"/>
          <ac:spMkLst>
            <pc:docMk/>
            <pc:sldMk cId="1916481168" sldId="276"/>
            <ac:spMk id="4" creationId="{6A1585D5-A686-60E6-4254-8FDF27C4A49B}"/>
          </ac:spMkLst>
        </pc:spChg>
        <pc:spChg chg="add mod">
          <ac:chgData name="Rogério Barrios" userId="a8b8bb80050c1897" providerId="LiveId" clId="{C1457701-1F71-47F5-B771-3EBAEA59E4D6}" dt="2026-06-12T16:28:28.992" v="1678" actId="1076"/>
          <ac:spMkLst>
            <pc:docMk/>
            <pc:sldMk cId="1916481168" sldId="276"/>
            <ac:spMk id="13" creationId="{F89AC28B-3C9C-2809-DD92-30202BF1F7A7}"/>
          </ac:spMkLst>
        </pc:spChg>
        <pc:spChg chg="add mod">
          <ac:chgData name="Rogério Barrios" userId="a8b8bb80050c1897" providerId="LiveId" clId="{C1457701-1F71-47F5-B771-3EBAEA59E4D6}" dt="2026-06-12T16:29:00.076" v="1687" actId="20577"/>
          <ac:spMkLst>
            <pc:docMk/>
            <pc:sldMk cId="1916481168" sldId="276"/>
            <ac:spMk id="15" creationId="{B6FF0D5F-8754-1A49-DB2B-27C2E89CB41C}"/>
          </ac:spMkLst>
        </pc:spChg>
        <pc:spChg chg="add mod">
          <ac:chgData name="Rogério Barrios" userId="a8b8bb80050c1897" providerId="LiveId" clId="{C1457701-1F71-47F5-B771-3EBAEA59E4D6}" dt="2026-06-12T16:30:20.849" v="1733" actId="1035"/>
          <ac:spMkLst>
            <pc:docMk/>
            <pc:sldMk cId="1916481168" sldId="276"/>
            <ac:spMk id="17" creationId="{80EC1931-B36D-B424-7C3F-65225791C7C8}"/>
          </ac:spMkLst>
        </pc:spChg>
        <pc:spChg chg="add mod">
          <ac:chgData name="Rogério Barrios" userId="a8b8bb80050c1897" providerId="LiveId" clId="{C1457701-1F71-47F5-B771-3EBAEA59E4D6}" dt="2026-06-12T16:30:57.133" v="1746" actId="1076"/>
          <ac:spMkLst>
            <pc:docMk/>
            <pc:sldMk cId="1916481168" sldId="276"/>
            <ac:spMk id="19" creationId="{1D853045-9D05-E2AA-3415-3C802585304D}"/>
          </ac:spMkLst>
        </pc:spChg>
        <pc:spChg chg="add mod">
          <ac:chgData name="Rogério Barrios" userId="a8b8bb80050c1897" providerId="LiveId" clId="{C1457701-1F71-47F5-B771-3EBAEA59E4D6}" dt="2026-06-12T16:32:38.510" v="1760" actId="1076"/>
          <ac:spMkLst>
            <pc:docMk/>
            <pc:sldMk cId="1916481168" sldId="276"/>
            <ac:spMk id="21" creationId="{E6655534-57E5-1EF3-0375-90E46C50BA76}"/>
          </ac:spMkLst>
        </pc:spChg>
        <pc:spChg chg="add mod">
          <ac:chgData name="Rogério Barrios" userId="a8b8bb80050c1897" providerId="LiveId" clId="{C1457701-1F71-47F5-B771-3EBAEA59E4D6}" dt="2026-06-12T16:32:21" v="1757" actId="1076"/>
          <ac:spMkLst>
            <pc:docMk/>
            <pc:sldMk cId="1916481168" sldId="276"/>
            <ac:spMk id="23" creationId="{C2AC220B-370F-A926-EFE9-2E2003275016}"/>
          </ac:spMkLst>
        </pc:spChg>
        <pc:spChg chg="add mod">
          <ac:chgData name="Rogério Barrios" userId="a8b8bb80050c1897" providerId="LiveId" clId="{C1457701-1F71-47F5-B771-3EBAEA59E4D6}" dt="2026-06-12T16:32:34.190" v="1759" actId="1076"/>
          <ac:spMkLst>
            <pc:docMk/>
            <pc:sldMk cId="1916481168" sldId="276"/>
            <ac:spMk id="25" creationId="{804DEDCF-1F65-2F6D-AE0A-E8B6BE05175F}"/>
          </ac:spMkLst>
        </pc:spChg>
        <pc:picChg chg="add mod">
          <ac:chgData name="Rogério Barrios" userId="a8b8bb80050c1897" providerId="LiveId" clId="{C1457701-1F71-47F5-B771-3EBAEA59E4D6}" dt="2026-06-12T16:25:19.598" v="1620" actId="1076"/>
          <ac:picMkLst>
            <pc:docMk/>
            <pc:sldMk cId="1916481168" sldId="276"/>
            <ac:picMk id="3" creationId="{ADBD9C31-997B-6027-D404-BC4E48BEDD7D}"/>
          </ac:picMkLst>
        </pc:picChg>
        <pc:picChg chg="add mod">
          <ac:chgData name="Rogério Barrios" userId="a8b8bb80050c1897" providerId="LiveId" clId="{C1457701-1F71-47F5-B771-3EBAEA59E4D6}" dt="2026-06-12T16:27:32.849" v="1651" actId="1076"/>
          <ac:picMkLst>
            <pc:docMk/>
            <pc:sldMk cId="1916481168" sldId="276"/>
            <ac:picMk id="6" creationId="{65E850B2-171B-3E61-7AA5-F07196179B04}"/>
          </ac:picMkLst>
        </pc:picChg>
        <pc:picChg chg="add mod">
          <ac:chgData name="Rogério Barrios" userId="a8b8bb80050c1897" providerId="LiveId" clId="{C1457701-1F71-47F5-B771-3EBAEA59E4D6}" dt="2026-06-12T16:28:37.437" v="1679" actId="1076"/>
          <ac:picMkLst>
            <pc:docMk/>
            <pc:sldMk cId="1916481168" sldId="276"/>
            <ac:picMk id="8" creationId="{FB86AEE5-82B5-E20A-9A83-C12263CCFE57}"/>
          </ac:picMkLst>
        </pc:picChg>
        <pc:picChg chg="add mod">
          <ac:chgData name="Rogério Barrios" userId="a8b8bb80050c1897" providerId="LiveId" clId="{C1457701-1F71-47F5-B771-3EBAEA59E4D6}" dt="2026-06-12T16:30:20.849" v="1733" actId="1035"/>
          <ac:picMkLst>
            <pc:docMk/>
            <pc:sldMk cId="1916481168" sldId="276"/>
            <ac:picMk id="10" creationId="{646C8C35-82E7-257E-81D7-23181BD9FFC4}"/>
          </ac:picMkLst>
        </pc:picChg>
        <pc:picChg chg="add mod">
          <ac:chgData name="Rogério Barrios" userId="a8b8bb80050c1897" providerId="LiveId" clId="{C1457701-1F71-47F5-B771-3EBAEA59E4D6}" dt="2026-06-12T16:30:29.901" v="1734" actId="14100"/>
          <ac:picMkLst>
            <pc:docMk/>
            <pc:sldMk cId="1916481168" sldId="276"/>
            <ac:picMk id="12" creationId="{147A3358-C13E-97BB-E668-2C21C1B8F423}"/>
          </ac:picMkLst>
        </pc:picChg>
        <pc:picChg chg="add mod">
          <ac:chgData name="Rogério Barrios" userId="a8b8bb80050c1897" providerId="LiveId" clId="{C1457701-1F71-47F5-B771-3EBAEA59E4D6}" dt="2026-06-12T16:34:05.410" v="1766" actId="1076"/>
          <ac:picMkLst>
            <pc:docMk/>
            <pc:sldMk cId="1916481168" sldId="276"/>
            <ac:picMk id="27" creationId="{96F296E3-490E-4F99-AEEB-BD04F42BD55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855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1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83BCF5-7DD7-CC76-37B8-6070ABEB4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F67A183-E131-125E-EF6A-72C08943A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3" y="49238"/>
            <a:ext cx="279872" cy="3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7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453106"/>
            <a:ext cx="1375111" cy="425885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endParaRPr lang="pt-BR" sz="900"/>
          </a:p>
        </p:txBody>
      </p:sp>
      <p:sp>
        <p:nvSpPr>
          <p:cNvPr id="6" name="Freeform 6"/>
          <p:cNvSpPr/>
          <p:nvPr/>
        </p:nvSpPr>
        <p:spPr>
          <a:xfrm>
            <a:off x="4099607" y="1336773"/>
            <a:ext cx="709225" cy="564179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7" name="Freeform 7"/>
          <p:cNvSpPr/>
          <p:nvPr/>
        </p:nvSpPr>
        <p:spPr>
          <a:xfrm>
            <a:off x="514350" y="2012357"/>
            <a:ext cx="2455506" cy="2455506"/>
          </a:xfrm>
          <a:custGeom>
            <a:avLst/>
            <a:gdLst/>
            <a:ahLst/>
            <a:cxnLst/>
            <a:rect l="l" t="t" r="r" b="b"/>
            <a:pathLst>
              <a:path w="4911012" h="4911012">
                <a:moveTo>
                  <a:pt x="0" y="0"/>
                </a:moveTo>
                <a:lnTo>
                  <a:pt x="4911012" y="0"/>
                </a:lnTo>
                <a:lnTo>
                  <a:pt x="4911012" y="4911013"/>
                </a:lnTo>
                <a:lnTo>
                  <a:pt x="0" y="4911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8" name="Freeform 8"/>
          <p:cNvSpPr/>
          <p:nvPr/>
        </p:nvSpPr>
        <p:spPr>
          <a:xfrm>
            <a:off x="3226467" y="1960105"/>
            <a:ext cx="2455506" cy="2455506"/>
          </a:xfrm>
          <a:custGeom>
            <a:avLst/>
            <a:gdLst/>
            <a:ahLst/>
            <a:cxnLst/>
            <a:rect l="l" t="t" r="r" b="b"/>
            <a:pathLst>
              <a:path w="4911012" h="4911012">
                <a:moveTo>
                  <a:pt x="0" y="0"/>
                </a:moveTo>
                <a:lnTo>
                  <a:pt x="4911012" y="0"/>
                </a:lnTo>
                <a:lnTo>
                  <a:pt x="4911012" y="4911013"/>
                </a:lnTo>
                <a:lnTo>
                  <a:pt x="0" y="4911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9" name="Freeform 9"/>
          <p:cNvSpPr/>
          <p:nvPr/>
        </p:nvSpPr>
        <p:spPr>
          <a:xfrm>
            <a:off x="5938583" y="1960105"/>
            <a:ext cx="2455506" cy="2455506"/>
          </a:xfrm>
          <a:custGeom>
            <a:avLst/>
            <a:gdLst/>
            <a:ahLst/>
            <a:cxnLst/>
            <a:rect l="l" t="t" r="r" b="b"/>
            <a:pathLst>
              <a:path w="4911012" h="4911012">
                <a:moveTo>
                  <a:pt x="0" y="0"/>
                </a:moveTo>
                <a:lnTo>
                  <a:pt x="4911013" y="0"/>
                </a:lnTo>
                <a:lnTo>
                  <a:pt x="4911013" y="4911013"/>
                </a:lnTo>
                <a:lnTo>
                  <a:pt x="0" y="4911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10" name="Freeform 10"/>
          <p:cNvSpPr/>
          <p:nvPr/>
        </p:nvSpPr>
        <p:spPr>
          <a:xfrm>
            <a:off x="752054" y="2279392"/>
            <a:ext cx="339072" cy="344673"/>
          </a:xfrm>
          <a:custGeom>
            <a:avLst/>
            <a:gdLst/>
            <a:ahLst/>
            <a:cxnLst/>
            <a:rect l="l" t="t" r="r" b="b"/>
            <a:pathLst>
              <a:path w="678143" h="689345">
                <a:moveTo>
                  <a:pt x="0" y="0"/>
                </a:moveTo>
                <a:lnTo>
                  <a:pt x="678143" y="0"/>
                </a:lnTo>
                <a:lnTo>
                  <a:pt x="678143" y="689344"/>
                </a:lnTo>
                <a:lnTo>
                  <a:pt x="0" y="6893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11" name="Freeform 11"/>
          <p:cNvSpPr/>
          <p:nvPr/>
        </p:nvSpPr>
        <p:spPr>
          <a:xfrm>
            <a:off x="3433952" y="2282804"/>
            <a:ext cx="379586" cy="329291"/>
          </a:xfrm>
          <a:custGeom>
            <a:avLst/>
            <a:gdLst/>
            <a:ahLst/>
            <a:cxnLst/>
            <a:rect l="l" t="t" r="r" b="b"/>
            <a:pathLst>
              <a:path w="759172" h="658581">
                <a:moveTo>
                  <a:pt x="0" y="0"/>
                </a:moveTo>
                <a:lnTo>
                  <a:pt x="759171" y="0"/>
                </a:lnTo>
                <a:lnTo>
                  <a:pt x="759171" y="658582"/>
                </a:lnTo>
                <a:lnTo>
                  <a:pt x="0" y="6585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12" name="Freeform 12"/>
          <p:cNvSpPr/>
          <p:nvPr/>
        </p:nvSpPr>
        <p:spPr>
          <a:xfrm>
            <a:off x="6330043" y="2279392"/>
            <a:ext cx="412592" cy="412592"/>
          </a:xfrm>
          <a:custGeom>
            <a:avLst/>
            <a:gdLst/>
            <a:ahLst/>
            <a:cxnLst/>
            <a:rect l="l" t="t" r="r" b="b"/>
            <a:pathLst>
              <a:path w="825183" h="825183">
                <a:moveTo>
                  <a:pt x="0" y="0"/>
                </a:moveTo>
                <a:lnTo>
                  <a:pt x="825183" y="0"/>
                </a:lnTo>
                <a:lnTo>
                  <a:pt x="825183" y="825183"/>
                </a:lnTo>
                <a:lnTo>
                  <a:pt x="0" y="825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13" name="TextBox 13"/>
          <p:cNvSpPr txBox="1"/>
          <p:nvPr/>
        </p:nvSpPr>
        <p:spPr>
          <a:xfrm>
            <a:off x="1451195" y="473081"/>
            <a:ext cx="4345099" cy="841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50" b="1" dirty="0">
                <a:solidFill>
                  <a:srgbClr val="C00000"/>
                </a:solidFill>
                <a:latin typeface="Work Sans Black" pitchFamily="34" charset="0"/>
                <a:sym typeface="Poppins Bold"/>
              </a:rPr>
              <a:t>OBJETIVOS ESTRATÉGICOS</a:t>
            </a:r>
          </a:p>
          <a:p>
            <a:pPr>
              <a:lnSpc>
                <a:spcPts val="3360"/>
              </a:lnSpc>
            </a:pPr>
            <a:r>
              <a:rPr lang="en-US" sz="2450" b="1" dirty="0">
                <a:solidFill>
                  <a:srgbClr val="385723"/>
                </a:solidFill>
                <a:latin typeface="Work Sans Black" pitchFamily="34" charset="0"/>
                <a:sym typeface="Poppins Bold"/>
              </a:rPr>
              <a:t>AO CAMPO EVANGÉLICO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3133" y="2289811"/>
            <a:ext cx="1340204" cy="275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650" b="1" dirty="0" err="1">
                <a:solidFill>
                  <a:srgbClr val="E306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Comunicar</a:t>
            </a:r>
            <a:endParaRPr lang="en-US" sz="1650" b="1" dirty="0">
              <a:solidFill>
                <a:srgbClr val="E3061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868760" y="2289811"/>
            <a:ext cx="840961" cy="275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650" b="1" dirty="0" err="1">
                <a:solidFill>
                  <a:srgbClr val="E306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Engajar</a:t>
            </a:r>
            <a:endParaRPr lang="en-US" sz="1650" b="1" dirty="0">
              <a:solidFill>
                <a:srgbClr val="E3061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827454" y="2342124"/>
            <a:ext cx="853505" cy="275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650" b="1" dirty="0">
                <a:solidFill>
                  <a:srgbClr val="E306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Inovar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703" y="2612095"/>
            <a:ext cx="2013078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Levar os </a:t>
            </a:r>
            <a:r>
              <a:rPr lang="en-US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resultados</a:t>
            </a:r>
            <a:r>
              <a:rPr lang="en-US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reais do </a:t>
            </a:r>
            <a:r>
              <a:rPr lang="en-US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governo</a:t>
            </a:r>
            <a:r>
              <a:rPr lang="en-US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ao </a:t>
            </a:r>
            <a:r>
              <a:rPr lang="en-US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evangélicos</a:t>
            </a:r>
            <a:r>
              <a:rPr lang="en-US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nos</a:t>
            </a:r>
            <a:r>
              <a:rPr lang="en-US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quatro</a:t>
            </a:r>
            <a:r>
              <a:rPr lang="en-US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cantos do </a:t>
            </a:r>
            <a:r>
              <a:rPr lang="en-US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Brasil</a:t>
            </a:r>
            <a:endParaRPr lang="en-US" dirty="0">
              <a:solidFill>
                <a:srgbClr val="73737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317656" y="2628568"/>
            <a:ext cx="2222696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Mobilizar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a base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evangélica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que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já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é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eleitora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do Lula, e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dialogar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com os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indecisos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através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narrativas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união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nacional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49108" y="2734826"/>
            <a:ext cx="2180492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Utilizar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IA para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eficiência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velocidade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nos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materiis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campanha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combatendo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1500" dirty="0" err="1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desinformação</a:t>
            </a:r>
            <a:r>
              <a:rPr lang="en-US" sz="1500" dirty="0">
                <a:solidFill>
                  <a:srgbClr val="737373"/>
                </a:solidFill>
                <a:latin typeface="Open Sans"/>
                <a:ea typeface="Open Sans"/>
                <a:cs typeface="Open Sans"/>
                <a:sym typeface="Open Sans"/>
              </a:rPr>
              <a:t> em tempo real.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816866B-802F-DD90-0338-2FA27334E6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283" y="126936"/>
            <a:ext cx="2712632" cy="1173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Freeform 6">
            <a:extLst>
              <a:ext uri="{FF2B5EF4-FFF2-40B4-BE49-F238E27FC236}">
                <a16:creationId xmlns:a16="http://schemas.microsoft.com/office/drawing/2014/main" id="{C435CF3E-D6D6-564F-CF12-57D2B765C36B}"/>
              </a:ext>
            </a:extLst>
          </p:cNvPr>
          <p:cNvSpPr/>
          <p:nvPr/>
        </p:nvSpPr>
        <p:spPr>
          <a:xfrm>
            <a:off x="1290785" y="1390955"/>
            <a:ext cx="709225" cy="564179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1E2EAAC5-DE6E-7F03-1996-E7B20F8A120D}"/>
              </a:ext>
            </a:extLst>
          </p:cNvPr>
          <p:cNvSpPr/>
          <p:nvPr/>
        </p:nvSpPr>
        <p:spPr>
          <a:xfrm>
            <a:off x="6811723" y="1336772"/>
            <a:ext cx="709225" cy="564179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B8BA1E0A-FDFB-FE71-59F3-40A611CB7B0D}"/>
              </a:ext>
            </a:extLst>
          </p:cNvPr>
          <p:cNvSpPr/>
          <p:nvPr/>
        </p:nvSpPr>
        <p:spPr>
          <a:xfrm>
            <a:off x="3226467" y="4826102"/>
            <a:ext cx="5917533" cy="116167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endParaRPr lang="pt-BR" sz="900"/>
          </a:p>
        </p:txBody>
      </p:sp>
      <p:sp>
        <p:nvSpPr>
          <p:cNvPr id="28" name="AutoShape 2">
            <a:extLst>
              <a:ext uri="{FF2B5EF4-FFF2-40B4-BE49-F238E27FC236}">
                <a16:creationId xmlns:a16="http://schemas.microsoft.com/office/drawing/2014/main" id="{60E21CCF-4813-28B5-1BB8-AD152B004027}"/>
              </a:ext>
            </a:extLst>
          </p:cNvPr>
          <p:cNvSpPr/>
          <p:nvPr/>
        </p:nvSpPr>
        <p:spPr>
          <a:xfrm>
            <a:off x="3226466" y="4654539"/>
            <a:ext cx="5917533" cy="116167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endParaRPr lang="pt-BR" sz="900"/>
          </a:p>
        </p:txBody>
      </p:sp>
      <p:sp>
        <p:nvSpPr>
          <p:cNvPr id="30" name="AutoShape 2">
            <a:extLst>
              <a:ext uri="{FF2B5EF4-FFF2-40B4-BE49-F238E27FC236}">
                <a16:creationId xmlns:a16="http://schemas.microsoft.com/office/drawing/2014/main" id="{05ED157B-3162-5765-A5E3-E298B8A57890}"/>
              </a:ext>
            </a:extLst>
          </p:cNvPr>
          <p:cNvSpPr/>
          <p:nvPr/>
        </p:nvSpPr>
        <p:spPr>
          <a:xfrm>
            <a:off x="3226467" y="4985111"/>
            <a:ext cx="5917533" cy="116167"/>
          </a:xfrm>
          <a:prstGeom prst="rect">
            <a:avLst/>
          </a:prstGeom>
          <a:solidFill>
            <a:srgbClr val="1100CE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pt-BR" sz="900"/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00697C9C-9D77-3BC2-E73B-ABAF6F5C5815}"/>
              </a:ext>
            </a:extLst>
          </p:cNvPr>
          <p:cNvSpPr/>
          <p:nvPr/>
        </p:nvSpPr>
        <p:spPr>
          <a:xfrm>
            <a:off x="3226465" y="4472043"/>
            <a:ext cx="5917533" cy="116167"/>
          </a:xfrm>
          <a:prstGeom prst="rect">
            <a:avLst/>
          </a:prstGeom>
          <a:solidFill>
            <a:srgbClr val="00750D"/>
          </a:solidFill>
        </p:spPr>
        <p:txBody>
          <a:bodyPr/>
          <a:lstStyle/>
          <a:p>
            <a:endParaRPr lang="pt-BR" sz="900"/>
          </a:p>
        </p:txBody>
      </p:sp>
      <p:pic>
        <p:nvPicPr>
          <p:cNvPr id="1028" name="Picture 4" descr="Ícone de estrela verde">
            <a:extLst>
              <a:ext uri="{FF2B5EF4-FFF2-40B4-BE49-F238E27FC236}">
                <a16:creationId xmlns:a16="http://schemas.microsoft.com/office/drawing/2014/main" id="{B596EBCD-52AC-2722-BE65-422DE65BA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43" y="4551657"/>
            <a:ext cx="430364" cy="430364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5C67520F-EAB7-05D4-BE5C-D5F41DA948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2481" y="4539102"/>
            <a:ext cx="430364" cy="409456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92AD77A8-B49F-1E21-7FA8-132FCA2D003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354" t="14678" r="14609" b="12461"/>
          <a:stretch>
            <a:fillRect/>
          </a:stretch>
        </p:blipFill>
        <p:spPr>
          <a:xfrm>
            <a:off x="1724242" y="4541718"/>
            <a:ext cx="430364" cy="429333"/>
          </a:xfrm>
          <a:prstGeom prst="rect">
            <a:avLst/>
          </a:prstGeom>
        </p:spPr>
      </p:pic>
      <p:pic>
        <p:nvPicPr>
          <p:cNvPr id="1034" name="Picture 10" descr="Gravata Listras Estrelas EUA Gravata Patriótica KissTies - Seda Com Estrelas  E Listras Americana Gravata Seda Eua">
            <a:extLst>
              <a:ext uri="{FF2B5EF4-FFF2-40B4-BE49-F238E27FC236}">
                <a16:creationId xmlns:a16="http://schemas.microsoft.com/office/drawing/2014/main" id="{C81B2380-BD00-03DD-8200-715A9EA92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03" y="4554825"/>
            <a:ext cx="431761" cy="43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DD3EEA7C-AB55-A8A4-5648-F354CAA57A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9967" y="666048"/>
            <a:ext cx="419757" cy="102141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439781BF-29C5-B318-C69B-CAD0D93F0E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543" y="49238"/>
            <a:ext cx="279872" cy="3708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Elipse 38">
            <a:extLst>
              <a:ext uri="{FF2B5EF4-FFF2-40B4-BE49-F238E27FC236}">
                <a16:creationId xmlns:a16="http://schemas.microsoft.com/office/drawing/2014/main" id="{9E03889F-A90E-97DA-06B2-1154501F750C}"/>
              </a:ext>
            </a:extLst>
          </p:cNvPr>
          <p:cNvSpPr/>
          <p:nvPr/>
        </p:nvSpPr>
        <p:spPr>
          <a:xfrm>
            <a:off x="4986131" y="1394484"/>
            <a:ext cx="2975317" cy="1469240"/>
          </a:xfrm>
          <a:prstGeom prst="ellipse">
            <a:avLst/>
          </a:prstGeom>
          <a:solidFill>
            <a:srgbClr val="FFC000"/>
          </a:solidFill>
          <a:ln w="38100">
            <a:solidFill>
              <a:srgbClr val="00750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FF00"/>
              </a:highlight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616E32DC-EA2D-9A7E-D22B-3A967FF6DDE8}"/>
              </a:ext>
            </a:extLst>
          </p:cNvPr>
          <p:cNvSpPr/>
          <p:nvPr/>
        </p:nvSpPr>
        <p:spPr>
          <a:xfrm>
            <a:off x="1404007" y="1436643"/>
            <a:ext cx="2975317" cy="1469240"/>
          </a:xfrm>
          <a:prstGeom prst="ellipse">
            <a:avLst/>
          </a:prstGeom>
          <a:solidFill>
            <a:srgbClr val="FFC000"/>
          </a:solidFill>
          <a:ln w="38100">
            <a:solidFill>
              <a:srgbClr val="00750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0"/>
          <p:cNvSpPr/>
          <p:nvPr/>
        </p:nvSpPr>
        <p:spPr>
          <a:xfrm>
            <a:off x="1034823" y="429126"/>
            <a:ext cx="5215934" cy="7540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C00000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O CENÁRIO DIGITAL </a:t>
            </a:r>
          </a:p>
          <a:p>
            <a:pPr marL="0" indent="0" algn="l">
              <a:buNone/>
            </a:pPr>
            <a:r>
              <a:rPr lang="en-US" sz="2450" b="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NO CAMPO BRASILEIRO</a:t>
            </a:r>
            <a:endParaRPr lang="en-US" sz="2450" dirty="0">
              <a:solidFill>
                <a:srgbClr val="385723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2027430" y="1783289"/>
            <a:ext cx="1772921" cy="5470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4350" b="1" dirty="0">
                <a:solidFill>
                  <a:schemeClr val="bg1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87,2%</a:t>
            </a:r>
            <a:endParaRPr lang="en-US" sz="4350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2027430" y="2375259"/>
            <a:ext cx="1772921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85723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Brasileiros Conectados</a:t>
            </a:r>
            <a:endParaRPr lang="en-US" sz="1200" dirty="0">
              <a:solidFill>
                <a:srgbClr val="385723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58129" y="3159348"/>
            <a:ext cx="8081889" cy="1636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pt-BR" dirty="0">
                <a:solidFill>
                  <a:srgbClr val="4B5563"/>
                </a:solidFill>
                <a:latin typeface="Work Sans" pitchFamily="34" charset="0"/>
              </a:rPr>
              <a:t>O ambiente digital consolidou-se como o principal canal de informação e formação de opinião política no país. Com </a:t>
            </a:r>
            <a:r>
              <a:rPr lang="pt-BR" b="1" dirty="0">
                <a:solidFill>
                  <a:srgbClr val="4B5563"/>
                </a:solidFill>
                <a:latin typeface="Work Sans" pitchFamily="34" charset="0"/>
              </a:rPr>
              <a:t>87,2% dos brasileiros conectados e 26,9% da população identificada como evangélica</a:t>
            </a:r>
            <a:r>
              <a:rPr lang="pt-BR" dirty="0">
                <a:solidFill>
                  <a:srgbClr val="4B5563"/>
                </a:solidFill>
                <a:latin typeface="Work Sans" pitchFamily="34" charset="0"/>
              </a:rPr>
              <a:t>, a comunicação digital torna-se decisiva para ampliar o alcance, engajamento e mobilização na campanha.</a:t>
            </a:r>
            <a:endParaRPr lang="en-US" dirty="0">
              <a:solidFill>
                <a:srgbClr val="4B5563"/>
              </a:solidFill>
              <a:latin typeface="Work Sans" pitchFamily="34" charset="0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3209B4DB-2F63-57F7-6603-75D8CD892FB2}"/>
              </a:ext>
            </a:extLst>
          </p:cNvPr>
          <p:cNvSpPr/>
          <p:nvPr/>
        </p:nvSpPr>
        <p:spPr>
          <a:xfrm>
            <a:off x="7269477" y="3005835"/>
            <a:ext cx="1874523" cy="1780797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81473A79-FCDD-9A67-21BE-7ADF61A7C6F6}"/>
              </a:ext>
            </a:extLst>
          </p:cNvPr>
          <p:cNvSpPr/>
          <p:nvPr/>
        </p:nvSpPr>
        <p:spPr>
          <a:xfrm>
            <a:off x="5654587" y="1783289"/>
            <a:ext cx="1761701" cy="547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4350" b="1" dirty="0">
                <a:solidFill>
                  <a:schemeClr val="bg1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27,9%</a:t>
            </a:r>
            <a:endParaRPr lang="en-US" sz="4350" dirty="0">
              <a:solidFill>
                <a:schemeClr val="bg1"/>
              </a:solidFill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EE04D625-BE93-970D-7FA2-96EE7E277195}"/>
              </a:ext>
            </a:extLst>
          </p:cNvPr>
          <p:cNvSpPr/>
          <p:nvPr/>
        </p:nvSpPr>
        <p:spPr>
          <a:xfrm>
            <a:off x="5587329" y="2375259"/>
            <a:ext cx="1772922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pt-BR" sz="1200" b="1" dirty="0">
                <a:solidFill>
                  <a:srgbClr val="385723"/>
                </a:solidFill>
                <a:latin typeface="Work Sans Bold" pitchFamily="34" charset="0"/>
              </a:rPr>
              <a:t>Brasileiros Evangélicos</a:t>
            </a:r>
            <a:endParaRPr lang="en-US" sz="1200" b="1" dirty="0">
              <a:solidFill>
                <a:srgbClr val="385723"/>
              </a:solidFill>
              <a:latin typeface="Work Sans Bold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44759F2-7C5B-0E4C-D44F-5898FFDE0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972" y="192443"/>
            <a:ext cx="2712632" cy="1173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D41C878B-F11E-56C6-43AD-8326EDA8E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522" y="220579"/>
            <a:ext cx="717532" cy="174600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5EA4FABE-F0EE-11D4-97D8-B687DA8BF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870" y="4570617"/>
            <a:ext cx="1828959" cy="445047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49AC7274-45BE-C578-C782-E87708183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2259792" y="2254731"/>
            <a:ext cx="5143502" cy="634039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F72249EF-B98D-4336-54D7-03D63796C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0082" y="4743328"/>
            <a:ext cx="279872" cy="3708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34AC618A-B4C9-F3C2-17A6-039B7626840A}"/>
              </a:ext>
            </a:extLst>
          </p:cNvPr>
          <p:cNvSpPr/>
          <p:nvPr/>
        </p:nvSpPr>
        <p:spPr>
          <a:xfrm>
            <a:off x="8534441" y="0"/>
            <a:ext cx="661266" cy="5143500"/>
          </a:xfrm>
          <a:prstGeom prst="rect">
            <a:avLst/>
          </a:prstGeom>
          <a:solidFill>
            <a:srgbClr val="B90101"/>
          </a:solidFill>
          <a:ln>
            <a:solidFill>
              <a:srgbClr val="B901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4E37F8B6-02CA-4B85-BAD9-02E51C39D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9" y="0"/>
            <a:ext cx="7191756" cy="51435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1BCC423-7026-1665-40F1-700448AD2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82" y="719611"/>
            <a:ext cx="696745" cy="3704277"/>
          </a:xfrm>
          <a:prstGeom prst="rect">
            <a:avLst/>
          </a:prstGeom>
        </p:spPr>
      </p:pic>
      <p:sp>
        <p:nvSpPr>
          <p:cNvPr id="26" name="Freeform 6">
            <a:extLst>
              <a:ext uri="{FF2B5EF4-FFF2-40B4-BE49-F238E27FC236}">
                <a16:creationId xmlns:a16="http://schemas.microsoft.com/office/drawing/2014/main" id="{AC5E23DF-1064-AD90-05FB-4FF0AB950F8B}"/>
              </a:ext>
            </a:extLst>
          </p:cNvPr>
          <p:cNvSpPr/>
          <p:nvPr/>
        </p:nvSpPr>
        <p:spPr>
          <a:xfrm>
            <a:off x="7033" y="1280502"/>
            <a:ext cx="1667020" cy="1631510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8FCBA34E-9786-2AE7-8211-4366E7575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4128" y="4772670"/>
            <a:ext cx="279872" cy="3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79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931346C3-145D-412B-1924-406A9945DA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138" t="-104" r="15761" b="1504"/>
          <a:stretch>
            <a:fillRect/>
          </a:stretch>
        </p:blipFill>
        <p:spPr>
          <a:xfrm>
            <a:off x="0" y="0"/>
            <a:ext cx="3345707" cy="51435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A115428-991B-7BB3-444A-6578809E9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180" y="0"/>
            <a:ext cx="7727820" cy="51435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F03BBE8-03D4-A70F-69EF-AF92727AE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858" y="1114410"/>
            <a:ext cx="1828959" cy="44504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41D3A46-8354-F7E7-7B84-2A4A71905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43" y="4712678"/>
            <a:ext cx="279872" cy="3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93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73903" y="4640863"/>
            <a:ext cx="3714750" cy="161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50" kern="0" spc="1" dirty="0">
                <a:solidFill>
                  <a:srgbClr val="FFFFFF"/>
                </a:solidFill>
                <a:latin typeface="Work Sans SemiBold" pitchFamily="34" charset="0"/>
                <a:ea typeface="Work Sans SemiBold" pitchFamily="34" charset="-122"/>
                <a:cs typeface="Work Sans SemiBold" pitchFamily="34" charset="-120"/>
              </a:rPr>
              <a:t>CREDIBILIDADE E PROTAGONISMO INTERNACIONAL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4714874" y="232183"/>
            <a:ext cx="3857625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kern="0" spc="2" dirty="0">
                <a:solidFill>
                  <a:srgbClr val="C00000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SEGMENTO ESTRATÉGICO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4714875" y="758488"/>
            <a:ext cx="4303444" cy="861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Conquistando os Eleitores Independentes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682080" y="1876143"/>
            <a:ext cx="1014701" cy="47160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C00000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10%</a:t>
            </a:r>
            <a:endParaRPr lang="en-US" sz="3750" dirty="0">
              <a:solidFill>
                <a:srgbClr val="C00000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5806861" y="1807369"/>
            <a:ext cx="2625976" cy="531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do eleitorado que decide a eleição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4714874" y="2670311"/>
            <a:ext cx="2274619" cy="230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accent6">
                    <a:lumMod val="50000"/>
                  </a:schemeClr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Abordagem Técnica</a:t>
            </a:r>
            <a:endParaRPr lang="en-US" sz="15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4714875" y="2897125"/>
            <a:ext cx="1946024" cy="1101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5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Foco em </a:t>
            </a:r>
            <a:r>
              <a:rPr lang="en-US" sz="1250" dirty="0" err="1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argumentos</a:t>
            </a:r>
            <a:r>
              <a:rPr lang="en-US" sz="125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racionais e demonstração de </a:t>
            </a:r>
            <a:r>
              <a:rPr lang="en-US" sz="1250" dirty="0" err="1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estabilidade</a:t>
            </a:r>
            <a:r>
              <a:rPr lang="en-US" sz="125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de todos os Governos Lula.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6743699" y="2670311"/>
            <a:ext cx="2274619" cy="230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accent6">
                    <a:lumMod val="50000"/>
                  </a:schemeClr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Canais de Profundidade</a:t>
            </a:r>
            <a:endParaRPr lang="en-US" sz="15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6743699" y="2897125"/>
            <a:ext cx="2165153" cy="173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Presença em YouTube, podcasts, portais de </a:t>
            </a:r>
            <a:r>
              <a:rPr lang="en-US" sz="1400" dirty="0" err="1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notícias</a:t>
            </a: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</a:t>
            </a:r>
            <a:r>
              <a:rPr lang="en-US" sz="1400" dirty="0" err="1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evangélicos</a:t>
            </a: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e artigos analíticos para esse público que </a:t>
            </a:r>
            <a:r>
              <a:rPr lang="en-US" sz="1400" dirty="0" err="1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busca</a:t>
            </a: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</a:t>
            </a:r>
            <a:r>
              <a:rPr lang="en-US" sz="1400" dirty="0" err="1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informação</a:t>
            </a: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a todo </a:t>
            </a:r>
            <a:r>
              <a:rPr lang="en-US" sz="1400" dirty="0" err="1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momento</a:t>
            </a: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714874" y="4014733"/>
            <a:ext cx="2274619" cy="230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accent6">
                    <a:lumMod val="50000"/>
                  </a:schemeClr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Narrativa de Futuro</a:t>
            </a:r>
            <a:endParaRPr lang="en-US" sz="15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 11"/>
          <p:cNvSpPr/>
          <p:nvPr/>
        </p:nvSpPr>
        <p:spPr>
          <a:xfrm>
            <a:off x="4714875" y="4241547"/>
            <a:ext cx="1946024" cy="881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Apresentação de planos de desenvolvimento e metas concretas para o próximo ciclo de Governo no campo Evangélico</a:t>
            </a:r>
            <a:endParaRPr lang="en-US" sz="1000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2EBA3527-0DA0-755F-F58C-037E303AC9D8}"/>
              </a:ext>
            </a:extLst>
          </p:cNvPr>
          <p:cNvSpPr/>
          <p:nvPr/>
        </p:nvSpPr>
        <p:spPr>
          <a:xfrm>
            <a:off x="6660899" y="-604929"/>
            <a:ext cx="2911726" cy="2766140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A3BD979C-3B02-CC71-65BE-1BA3D3415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683" y="587805"/>
            <a:ext cx="4446317" cy="3068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CF62358E-9F3D-5C8A-C82F-82AA49866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851" y="4501662"/>
            <a:ext cx="1405926" cy="60972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537D6F87-A52F-6E17-5915-A8409AD9E8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93" y="3958691"/>
            <a:ext cx="3255096" cy="792074"/>
          </a:xfrm>
          <a:prstGeom prst="rect">
            <a:avLst/>
          </a:prstGeom>
        </p:spPr>
      </p:pic>
      <p:sp>
        <p:nvSpPr>
          <p:cNvPr id="22" name="Freeform 6">
            <a:extLst>
              <a:ext uri="{FF2B5EF4-FFF2-40B4-BE49-F238E27FC236}">
                <a16:creationId xmlns:a16="http://schemas.microsoft.com/office/drawing/2014/main" id="{08F657F4-96E6-4D47-D005-79BA2C5D2C00}"/>
              </a:ext>
            </a:extLst>
          </p:cNvPr>
          <p:cNvSpPr/>
          <p:nvPr/>
        </p:nvSpPr>
        <p:spPr>
          <a:xfrm>
            <a:off x="1128495" y="3445401"/>
            <a:ext cx="1667020" cy="1631510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287B65A3-17CE-4FB5-0C17-4C34384410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9993" y="4432152"/>
            <a:ext cx="605687" cy="147452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76E5D65C-0A15-A127-EA81-A64F6B08F5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31" y="127925"/>
            <a:ext cx="279872" cy="3708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DAB3B02-063C-2035-C43F-43D92E0FF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3C9D7F1-EE1C-F737-22FE-9FDCB1929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813" y="1811999"/>
            <a:ext cx="983684" cy="42663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E4C63FA6-BFE8-4EF7-6C97-8AE245DB0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5836" y="2433272"/>
            <a:ext cx="987638" cy="426757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5164536-2E66-F1B9-DFB2-A09FE6757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836" y="3054670"/>
            <a:ext cx="983684" cy="426632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3F779A85-903D-E77D-7A92-CDE046901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836" y="3675943"/>
            <a:ext cx="983684" cy="426632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5D37E99B-4B27-FE44-8AB0-03FA6DBB8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90" y="4297216"/>
            <a:ext cx="983684" cy="426632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940A10D2-197F-AAF7-7A76-060476E19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766" y="1811999"/>
            <a:ext cx="987638" cy="2914141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C145B251-6CFE-BA9F-6322-6F7E26EF8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2309" y="4726140"/>
            <a:ext cx="279872" cy="3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6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04" y="1428749"/>
            <a:ext cx="3660013" cy="3578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 2"/>
          <p:cNvSpPr/>
          <p:nvPr/>
        </p:nvSpPr>
        <p:spPr>
          <a:xfrm>
            <a:off x="4143375" y="1550194"/>
            <a:ext cx="4429125" cy="217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BOLSA FAMÍLIA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4143375" y="1809175"/>
            <a:ext cx="4743821" cy="6768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Fortalecimento do maior programa de transferência de renda do mundo, garantindo </a:t>
            </a:r>
            <a:r>
              <a:rPr lang="en-US" sz="1400" b="1" dirty="0">
                <a:solidFill>
                  <a:srgbClr val="385723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segurança alimentar</a:t>
            </a:r>
            <a:r>
              <a:rPr lang="en-US" sz="1400" dirty="0">
                <a:solidFill>
                  <a:srgbClr val="38572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</a:t>
            </a:r>
            <a:r>
              <a:rPr lang="en-US" sz="13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para milhões de famílias brasileiras.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4143375" y="2745293"/>
            <a:ext cx="4429125" cy="200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MAIS MÉDICOS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4143375" y="2986445"/>
            <a:ext cx="4429125" cy="74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lnSpc>
                <a:spcPct val="112000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Expansão do atendimento básico de saúde, levando </a:t>
            </a:r>
            <a:r>
              <a:rPr lang="en-US" sz="1400" b="1" dirty="0">
                <a:solidFill>
                  <a:srgbClr val="385723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profissionais qualificados</a:t>
            </a:r>
            <a:r>
              <a:rPr lang="en-US" sz="1600" dirty="0">
                <a:solidFill>
                  <a:srgbClr val="38572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</a:t>
            </a:r>
            <a:r>
              <a:rPr lang="en-US" sz="14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para as regiões mais remotas e vulneráveis do Brasil.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4143375" y="3940392"/>
            <a:ext cx="4429125" cy="217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FARMÁCIA POPULAR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4143375" y="4178362"/>
            <a:ext cx="4429125" cy="6768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Retomada da </a:t>
            </a:r>
            <a:r>
              <a:rPr lang="en-US" sz="1400" b="1" dirty="0">
                <a:solidFill>
                  <a:srgbClr val="385723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gratuidade de 100%</a:t>
            </a:r>
            <a:r>
              <a:rPr lang="en-US" sz="1400" dirty="0">
                <a:solidFill>
                  <a:srgbClr val="38572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</a:t>
            </a:r>
            <a:r>
              <a:rPr lang="en-US" sz="13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dos itens essenciais, facilitando o acesso a medicamentos para diabetes, hipertensão e asma.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71268" y="4639770"/>
            <a:ext cx="3100607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400" b="1" i="1" dirty="0">
                <a:solidFill>
                  <a:schemeClr val="bg1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"Governar é cuidar das pessoas."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AE0AC2D-1DB7-E7F5-DF60-3F1EDFB4E7C7}"/>
              </a:ext>
            </a:extLst>
          </p:cNvPr>
          <p:cNvSpPr/>
          <p:nvPr/>
        </p:nvSpPr>
        <p:spPr>
          <a:xfrm>
            <a:off x="471268" y="886265"/>
            <a:ext cx="1652954" cy="211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140153" y="86281"/>
            <a:ext cx="6494185" cy="1169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b="1" kern="0" spc="-1" dirty="0">
                <a:solidFill>
                  <a:srgbClr val="C00000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SOCIAL E SAÚDE:</a:t>
            </a:r>
          </a:p>
          <a:p>
            <a:pPr marL="0" indent="0" algn="l">
              <a:buNone/>
            </a:pPr>
            <a:r>
              <a:rPr lang="en-US" sz="2000" b="1" kern="0" spc="-1" dirty="0">
                <a:solidFill>
                  <a:srgbClr val="C00000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 </a:t>
            </a:r>
            <a:r>
              <a:rPr lang="en-US" sz="2400" b="1" kern="0" spc="-1" dirty="0" err="1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Divulgar</a:t>
            </a:r>
            <a:r>
              <a:rPr lang="en-US" sz="2400" b="1" kern="0" spc="-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 </a:t>
            </a:r>
            <a:r>
              <a:rPr lang="en-US" sz="2400" b="1" kern="0" spc="-1" dirty="0" err="1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aos</a:t>
            </a:r>
            <a:r>
              <a:rPr lang="en-US" sz="2400" b="1" kern="0" spc="-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 </a:t>
            </a:r>
            <a:r>
              <a:rPr lang="en-US" sz="2400" b="1" kern="0" spc="-1" dirty="0" err="1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Evangélicos</a:t>
            </a:r>
            <a:r>
              <a:rPr lang="en-US" sz="2400" b="1" kern="0" spc="-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, os </a:t>
            </a:r>
            <a:r>
              <a:rPr lang="en-US" sz="2400" b="1" kern="0" spc="-1" dirty="0" err="1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cuidados</a:t>
            </a:r>
            <a:r>
              <a:rPr lang="en-US" sz="2400" b="1" kern="0" spc="-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 que o </a:t>
            </a:r>
            <a:r>
              <a:rPr lang="en-US" sz="2400" b="1" kern="0" spc="-1" dirty="0">
                <a:solidFill>
                  <a:srgbClr val="FFC000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Governo Lula </a:t>
            </a:r>
            <a:r>
              <a:rPr lang="en-US" sz="2400" b="1" kern="0" spc="-1" dirty="0" err="1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tem</a:t>
            </a:r>
            <a:r>
              <a:rPr lang="en-US" sz="2400" b="1" kern="0" spc="-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 com o </a:t>
            </a:r>
            <a:r>
              <a:rPr lang="en-US" sz="2400" b="1" kern="0" spc="-1" dirty="0" err="1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brasileiro</a:t>
            </a:r>
            <a:r>
              <a:rPr lang="en-US" sz="2400" b="1" kern="0" spc="-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.</a:t>
            </a:r>
            <a:endParaRPr lang="en-US" sz="2000" dirty="0">
              <a:solidFill>
                <a:srgbClr val="385723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5CA6F67E-5754-2E78-A3E9-4C16DC0AE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339" y="175158"/>
            <a:ext cx="2369507" cy="1138595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659A715-7673-6FAD-4C1C-FB8EC473D9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3042" y="4772552"/>
            <a:ext cx="1072099" cy="26099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194942F-AF9E-68AA-271B-3037CE6F8E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2309" y="4726140"/>
            <a:ext cx="279872" cy="3708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791104" y="246020"/>
            <a:ext cx="371475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kern="0" spc="2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EDUCAÇÃO E FUTURO</a:t>
            </a:r>
            <a:endParaRPr lang="en-US" sz="1600" dirty="0"/>
          </a:p>
        </p:txBody>
      </p:sp>
      <p:sp>
        <p:nvSpPr>
          <p:cNvPr id="5" name="Text 1"/>
          <p:cNvSpPr/>
          <p:nvPr/>
        </p:nvSpPr>
        <p:spPr>
          <a:xfrm>
            <a:off x="4784692" y="561321"/>
            <a:ext cx="4063886" cy="66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OPORTUNIDADES PARA TODOS OS BRASILEIROS</a:t>
            </a:r>
            <a:endParaRPr lang="en-US" sz="2450" dirty="0">
              <a:solidFill>
                <a:srgbClr val="385723"/>
              </a:solidFill>
            </a:endParaRPr>
          </a:p>
        </p:txBody>
      </p:sp>
      <p:sp>
        <p:nvSpPr>
          <p:cNvPr id="6" name="Shape 2"/>
          <p:cNvSpPr/>
          <p:nvPr/>
        </p:nvSpPr>
        <p:spPr>
          <a:xfrm>
            <a:off x="4784692" y="2216673"/>
            <a:ext cx="4063886" cy="1024040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4791104" y="2216673"/>
            <a:ext cx="57150" cy="1024040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4"/>
          <p:cNvSpPr/>
          <p:nvPr/>
        </p:nvSpPr>
        <p:spPr>
          <a:xfrm>
            <a:off x="4942111" y="2262444"/>
            <a:ext cx="3286125" cy="2339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D700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Programa Pé-de-Meia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4935698" y="2536848"/>
            <a:ext cx="3737033" cy="609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12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Incentivo financeiro direto para estudantes do ensino médio público, combatendo a evasão escolar e garantindo a permanência no ensino.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5005417" y="3536001"/>
            <a:ext cx="3486150" cy="40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1F2933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Ensino Integral:</a:t>
            </a:r>
            <a:r>
              <a:rPr lang="en-US" sz="1200" dirty="0">
                <a:solidFill>
                  <a:srgbClr val="1F29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Expansão acelerada das matrículas em tempo integral em todo o país.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5005417" y="4085070"/>
            <a:ext cx="3486150" cy="609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1F2933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Novos Campi:</a:t>
            </a:r>
            <a:r>
              <a:rPr lang="en-US" sz="1200" dirty="0">
                <a:solidFill>
                  <a:srgbClr val="1F29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Criação de 100 novos Institutos Federais e expansão das Universidades Federais.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5005417" y="4643678"/>
            <a:ext cx="3955484" cy="40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1F2933"/>
                </a:solidFill>
                <a:latin typeface="Work Sans Bold" pitchFamily="34" charset="0"/>
                <a:ea typeface="Work Sans Bold" pitchFamily="34" charset="-122"/>
                <a:cs typeface="Work Sans Bold" pitchFamily="34" charset="-120"/>
              </a:rPr>
              <a:t>Ciência e Tecnologia:</a:t>
            </a:r>
            <a:r>
              <a:rPr lang="en-US" sz="1200" dirty="0">
                <a:solidFill>
                  <a:srgbClr val="1F293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Recorde de investimentos para impulsionar a inovação e a soberania nacional.</a:t>
            </a:r>
            <a:endParaRPr lang="en-US" sz="1200" dirty="0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C75CFEAB-8C0C-F48C-8BE6-452BB8FCD6A1}"/>
              </a:ext>
            </a:extLst>
          </p:cNvPr>
          <p:cNvSpPr/>
          <p:nvPr/>
        </p:nvSpPr>
        <p:spPr>
          <a:xfrm>
            <a:off x="7199203" y="-516040"/>
            <a:ext cx="2317970" cy="2202071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B31A0E8C-B50A-61C7-2CF2-1968B7EF1F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3640"/>
          <a:stretch>
            <a:fillRect/>
          </a:stretch>
        </p:blipFill>
        <p:spPr>
          <a:xfrm>
            <a:off x="233524" y="1244577"/>
            <a:ext cx="4351521" cy="3779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97CE060-F9A8-635D-22A4-E54DA3C99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183" y="288806"/>
            <a:ext cx="1990623" cy="95693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B32424E-B728-C499-3A43-08E098D73A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768" y="1620343"/>
            <a:ext cx="1066892" cy="25605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7C6521E2-8DA5-D1A8-FFBC-9D6DBBA561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88" y="183715"/>
            <a:ext cx="279872" cy="3708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190252"/>
            <a:ext cx="1370728" cy="1032741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316609"/>
            <a:ext cx="484026" cy="484026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491355"/>
            <a:ext cx="515604" cy="51560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11062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4586625"/>
            <a:ext cx="1120884" cy="556875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7203B65-A935-F2B8-A72C-49301DE68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482600"/>
            <a:ext cx="7428087" cy="4178299"/>
          </a:xfrm>
          <a:prstGeom prst="rect">
            <a:avLst/>
          </a:prstGeom>
          <a:ln>
            <a:noFill/>
          </a:ln>
        </p:spPr>
      </p:pic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4839857"/>
            <a:ext cx="611177" cy="303643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F917913-A3DB-B416-EFEB-BDD2925D6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309" y="4726140"/>
            <a:ext cx="279872" cy="3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28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857250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112542" y="129203"/>
            <a:ext cx="8947052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FFC000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INOVAÇÃO: </a:t>
            </a:r>
            <a:r>
              <a:rPr lang="en-US" b="1" dirty="0">
                <a:solidFill>
                  <a:srgbClr val="FFFFFF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IA E VÍDEOS REALISTAS, DIVULGANDO OS FEITOS E VITÓRIAS DO GOVERNO LULA E DEIXANDO OS </a:t>
            </a:r>
            <a:r>
              <a:rPr lang="en-US" b="1" dirty="0">
                <a:solidFill>
                  <a:srgbClr val="FFC000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EVANGÉLICOS</a:t>
            </a:r>
            <a:r>
              <a:rPr lang="en-US" b="1" dirty="0">
                <a:solidFill>
                  <a:srgbClr val="FFFFFF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 ATUALIZADOS COM O MUNDO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68859" y="2794992"/>
            <a:ext cx="2977158" cy="2678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INTELIGÊNCIA ARTIFICIAL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572000" y="1020583"/>
            <a:ext cx="4376058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00" b="1" kern="0" spc="2" dirty="0">
                <a:solidFill>
                  <a:schemeClr val="accent6">
                    <a:lumMod val="50000"/>
                  </a:schemeClr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TECNOLOGIA E INOVAÇÃO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4793456" y="1671638"/>
            <a:ext cx="3779044" cy="200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chemeClr val="accent6">
                    <a:lumMod val="50000"/>
                  </a:schemeClr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Vídeos Mais Realistas</a:t>
            </a:r>
            <a:endParaRPr lang="en-US" sz="13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793456" y="1891028"/>
            <a:ext cx="4266138" cy="609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Utilização de IA de última geração para produzir conteúdos em vídeo com alta fidelidade, garantindo uma estética moderna e impactante.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793456" y="2781012"/>
            <a:ext cx="3779044" cy="200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chemeClr val="accent6">
                    <a:lumMod val="50000"/>
                  </a:schemeClr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Proximidade com o Público</a:t>
            </a:r>
            <a:endParaRPr lang="en-US" sz="13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4793456" y="2984644"/>
            <a:ext cx="4154602" cy="609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Criação de narrativas personalizadas que geram identificação imediata e estreitam o vínculo emocional com o eleitorado.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793456" y="3890386"/>
            <a:ext cx="3779044" cy="200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chemeClr val="accent6">
                    <a:lumMod val="50000"/>
                  </a:schemeClr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Agilidade e Escala</a:t>
            </a:r>
            <a:endParaRPr lang="en-US" sz="13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93455" y="4122917"/>
            <a:ext cx="4154601" cy="609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Capacidade de produzir múltiplos formatos e versões de mensagens em tempo recorde, adaptando-se às tendências do momento.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02454" y="4856899"/>
            <a:ext cx="3862587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FF0000"/>
                </a:solidFill>
                <a:latin typeface="Work Sans SemiBold" pitchFamily="34" charset="0"/>
                <a:ea typeface="Work Sans SemiBold" pitchFamily="34" charset="-122"/>
                <a:cs typeface="Work Sans SemiBold" pitchFamily="34" charset="-120"/>
              </a:rPr>
              <a:t>TECNOLOGIA A SERVIÇO DA VERDADE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039529D4-F88F-E3E9-2930-E3ED72679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43" y="2245969"/>
            <a:ext cx="4054588" cy="2698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A3D9006-48EF-610C-7D10-49A08F867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212" y="1096206"/>
            <a:ext cx="2382451" cy="114386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B6129BF-147C-71F7-B2DB-68A974E48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3047" y="4809007"/>
            <a:ext cx="1066892" cy="25605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CA7107C-8AB8-6829-60CE-4F0F02F343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2309" y="4726140"/>
            <a:ext cx="279872" cy="3708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0" y="-19731"/>
            <a:ext cx="9144000" cy="51435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28625" y="639643"/>
            <a:ext cx="3316639" cy="3286989"/>
          </a:xfrm>
          <a:prstGeom prst="rect">
            <a:avLst/>
          </a:prstGeom>
          <a:solidFill>
            <a:srgbClr val="000000">
              <a:alpha val="0"/>
            </a:srgbClr>
          </a:solidFill>
          <a:ln w="82296">
            <a:solidFill>
              <a:srgbClr val="38572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4870171" y="174932"/>
            <a:ext cx="4143375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800" b="1" kern="0" spc="2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UNIÃO NACIONAL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4870172" y="1273778"/>
            <a:ext cx="4143375" cy="66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143D2B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RESGATE DOS SÍMBOLOS E DA ESPERANÇA</a:t>
            </a:r>
            <a:endParaRPr lang="en-US" sz="2450" dirty="0"/>
          </a:p>
        </p:txBody>
      </p:sp>
      <p:sp>
        <p:nvSpPr>
          <p:cNvPr id="9" name="Shape 5"/>
          <p:cNvSpPr/>
          <p:nvPr/>
        </p:nvSpPr>
        <p:spPr>
          <a:xfrm>
            <a:off x="4429125" y="2231641"/>
            <a:ext cx="4143375" cy="473273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6"/>
          <p:cNvSpPr/>
          <p:nvPr/>
        </p:nvSpPr>
        <p:spPr>
          <a:xfrm>
            <a:off x="4570213" y="2324225"/>
            <a:ext cx="370158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kern="0" spc="-1" dirty="0">
                <a:solidFill>
                  <a:srgbClr val="385723"/>
                </a:solidFill>
                <a:latin typeface="Work Sans Black" pitchFamily="34" charset="0"/>
                <a:ea typeface="Work Sans Black" pitchFamily="34" charset="-122"/>
                <a:cs typeface="Work Sans Black" pitchFamily="34" charset="-120"/>
              </a:rPr>
              <a:t>#BrasilDeTodos</a:t>
            </a:r>
            <a:endParaRPr lang="en-US" sz="2000" dirty="0">
              <a:solidFill>
                <a:srgbClr val="385723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4613076" y="2831756"/>
            <a:ext cx="3921919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Patrimônio de Todos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613076" y="3004241"/>
            <a:ext cx="4498894" cy="40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Desassociar a bandeira e a camisa da Seleção de qualquer viés partidário, devolvendo-as a todos os brasileiros.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613076" y="3534690"/>
            <a:ext cx="3921919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Orgulho Nacional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613076" y="3723589"/>
            <a:ext cx="4460832" cy="40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Celebrar a diversidade, a alegria e a superação como valores centrais da nossa identidade pátria.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613076" y="4237624"/>
            <a:ext cx="3921919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30613"/>
                </a:solidFill>
                <a:latin typeface="Work Sans ExtraBold" pitchFamily="34" charset="0"/>
                <a:ea typeface="Work Sans ExtraBold" pitchFamily="34" charset="-122"/>
                <a:cs typeface="Work Sans ExtraBold" pitchFamily="34" charset="-120"/>
              </a:rPr>
              <a:t>União Democrática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604029" y="4442937"/>
            <a:ext cx="4460831" cy="40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Transformar o patriotismo em um valor de convivência e respeito, fortalecendo o sentimento de pertencimento.</a:t>
            </a:r>
            <a:endParaRPr lang="en-US" sz="1200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F0813B32-226E-B6DB-9C8E-A2B26488D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05" y="686234"/>
            <a:ext cx="3207077" cy="3193806"/>
          </a:xfrm>
          <a:prstGeom prst="rect">
            <a:avLst/>
          </a:prstGeom>
        </p:spPr>
      </p:pic>
      <p:pic>
        <p:nvPicPr>
          <p:cNvPr id="2050" name="Picture 2" descr="Camisa Do Brasil PNG Images | Vetores E Arquivos PSD | Download Grátis Em  Pngtree">
            <a:extLst>
              <a:ext uri="{FF2B5EF4-FFF2-40B4-BE49-F238E27FC236}">
                <a16:creationId xmlns:a16="http://schemas.microsoft.com/office/drawing/2014/main" id="{DA105562-2AED-87CC-3B29-1511B1B74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636" y="3957910"/>
            <a:ext cx="1165859" cy="116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C8D50E9E-A637-BE33-7215-1EB923AAC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92" y="4098634"/>
            <a:ext cx="2372662" cy="102371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4A2AD93B-9D0F-CA98-113E-B221EFE32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8412" y="791048"/>
            <a:ext cx="1066892" cy="256054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C474A1E2-3812-A610-7444-1B4FB20410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543" y="49238"/>
            <a:ext cx="279872" cy="3708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A785D510-167A-DE93-8B32-A9E922F52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C0B5034-8297-14D1-8126-B8905946A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3" y="49238"/>
            <a:ext cx="279872" cy="3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52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BD9C31-997B-6027-D404-BC4E48BED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</p:spPr>
      </p:pic>
      <p:pic>
        <p:nvPicPr>
          <p:cNvPr id="6" name="Picture 4" descr="Ícone de estrela verde">
            <a:extLst>
              <a:ext uri="{FF2B5EF4-FFF2-40B4-BE49-F238E27FC236}">
                <a16:creationId xmlns:a16="http://schemas.microsoft.com/office/drawing/2014/main" id="{65E850B2-171B-3E61-7AA5-F07196179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428750" cy="142875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B86AEE5-82B5-E20A-9A83-C12263CCF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" y="1242268"/>
            <a:ext cx="1425390" cy="135614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46C8C35-82E7-257E-81D7-23181BD9FF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54" t="14678" r="14609" b="12461"/>
          <a:stretch>
            <a:fillRect/>
          </a:stretch>
        </p:blipFill>
        <p:spPr>
          <a:xfrm>
            <a:off x="34675" y="2558474"/>
            <a:ext cx="1359398" cy="1356141"/>
          </a:xfrm>
          <a:prstGeom prst="rect">
            <a:avLst/>
          </a:prstGeom>
        </p:spPr>
      </p:pic>
      <p:pic>
        <p:nvPicPr>
          <p:cNvPr id="12" name="Picture 10" descr="Gravata Listras Estrelas EUA Gravata Patriótica KissTies - Seda Com Estrelas  E Listras Americana Gravata Seda Eua">
            <a:extLst>
              <a:ext uri="{FF2B5EF4-FFF2-40B4-BE49-F238E27FC236}">
                <a16:creationId xmlns:a16="http://schemas.microsoft.com/office/drawing/2014/main" id="{147A3358-C13E-97BB-E668-2C21C1B8F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3" y="3784102"/>
            <a:ext cx="1359398" cy="135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89AC28B-3C9C-2809-DD92-30202BF1F7A7}"/>
              </a:ext>
            </a:extLst>
          </p:cNvPr>
          <p:cNvSpPr txBox="1"/>
          <p:nvPr/>
        </p:nvSpPr>
        <p:spPr>
          <a:xfrm>
            <a:off x="425988" y="452765"/>
            <a:ext cx="57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2003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2007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6FF0D5F-8754-1A49-DB2B-27C2E89CB41C}"/>
              </a:ext>
            </a:extLst>
          </p:cNvPr>
          <p:cNvSpPr txBox="1"/>
          <p:nvPr/>
        </p:nvSpPr>
        <p:spPr>
          <a:xfrm>
            <a:off x="425987" y="1751969"/>
            <a:ext cx="57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2007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2011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0EC1931-B36D-B424-7C3F-65225791C7C8}"/>
              </a:ext>
            </a:extLst>
          </p:cNvPr>
          <p:cNvSpPr txBox="1"/>
          <p:nvPr/>
        </p:nvSpPr>
        <p:spPr>
          <a:xfrm>
            <a:off x="440056" y="3050883"/>
            <a:ext cx="57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2023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D853045-9D05-E2AA-3415-3C802585304D}"/>
              </a:ext>
            </a:extLst>
          </p:cNvPr>
          <p:cNvSpPr txBox="1"/>
          <p:nvPr/>
        </p:nvSpPr>
        <p:spPr>
          <a:xfrm>
            <a:off x="362191" y="4313628"/>
            <a:ext cx="763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E6655534-57E5-1EF3-0375-90E46C50BA76}"/>
              </a:ext>
            </a:extLst>
          </p:cNvPr>
          <p:cNvSpPr/>
          <p:nvPr/>
        </p:nvSpPr>
        <p:spPr>
          <a:xfrm>
            <a:off x="17337" y="743349"/>
            <a:ext cx="1394073" cy="1096838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C2AC220B-370F-A926-EFE9-2E2003275016}"/>
              </a:ext>
            </a:extLst>
          </p:cNvPr>
          <p:cNvSpPr/>
          <p:nvPr/>
        </p:nvSpPr>
        <p:spPr>
          <a:xfrm>
            <a:off x="34678" y="2079616"/>
            <a:ext cx="1394073" cy="1096838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804DEDCF-1F65-2F6D-AE0A-E8B6BE05175F}"/>
              </a:ext>
            </a:extLst>
          </p:cNvPr>
          <p:cNvSpPr/>
          <p:nvPr/>
        </p:nvSpPr>
        <p:spPr>
          <a:xfrm>
            <a:off x="55780" y="3335447"/>
            <a:ext cx="1394073" cy="1096838"/>
          </a:xfrm>
          <a:custGeom>
            <a:avLst/>
            <a:gdLst/>
            <a:ahLst/>
            <a:cxnLst/>
            <a:rect l="l" t="t" r="r" b="b"/>
            <a:pathLst>
              <a:path w="8690197" h="8255687">
                <a:moveTo>
                  <a:pt x="0" y="0"/>
                </a:moveTo>
                <a:lnTo>
                  <a:pt x="8690196" y="0"/>
                </a:lnTo>
                <a:lnTo>
                  <a:pt x="8690196" y="8255687"/>
                </a:lnTo>
                <a:lnTo>
                  <a:pt x="0" y="82556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96F296E3-490E-4F99-AEEB-BD04F42BD5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6376" y="49238"/>
            <a:ext cx="279872" cy="3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81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562</Words>
  <Application>Microsoft Office PowerPoint</Application>
  <PresentationFormat>Apresentação na tela (16:9)</PresentationFormat>
  <Paragraphs>74</Paragraphs>
  <Slides>14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Arial</vt:lpstr>
      <vt:lpstr>Open Sans</vt:lpstr>
      <vt:lpstr>Open Sans Bold</vt:lpstr>
      <vt:lpstr>Work Sans</vt:lpstr>
      <vt:lpstr>Work Sans Black</vt:lpstr>
      <vt:lpstr>Work Sans Bold</vt:lpstr>
      <vt:lpstr>Work Sans ExtraBold</vt:lpstr>
      <vt:lpstr>Work Sans SemiBold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Rogério Barrios</cp:lastModifiedBy>
  <cp:revision>5</cp:revision>
  <dcterms:created xsi:type="dcterms:W3CDTF">2026-06-11T19:43:16Z</dcterms:created>
  <dcterms:modified xsi:type="dcterms:W3CDTF">2026-06-12T16:34:14Z</dcterms:modified>
</cp:coreProperties>
</file>